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howGuides="1">
      <p:cViewPr varScale="1">
        <p:scale>
          <a:sx n="87" d="100"/>
          <a:sy n="87" d="100"/>
        </p:scale>
        <p:origin x="22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046A-4656-6030-7E5C-D691979C9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63502-EE1B-E9BB-7570-6DBDBAD67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6858B-3EFC-2040-C144-DACA4392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4F13-FE55-46B5-1989-ADC98D79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3E2F-EBD1-11E3-A7F8-2CF217A1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8BAE-60A3-DD69-F803-4EE8575C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3CCF7-54E1-64A5-F93F-08CBA4085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8A16B-EB30-6C35-1F2A-C3656A3C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8964-FF1D-C564-21E7-692AE2AF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6E31E-1B35-6829-E6A2-2662FAE6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C2483-27E3-DEB1-41A4-AC7E7CB21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8B524-12FF-EE64-4AF0-C62AFBDAE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44D24-B169-4A71-B3C2-CE381CA2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C0881-1565-AF9D-7DA4-44607FDB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A7FB-6CD6-7E02-5F6B-C1EB54D6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B972-EB74-68A0-536E-EA670F4B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B5054-24B3-8DA6-D0AD-D8C0C723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1C9E-DF72-B6C5-7822-01FF7AEC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72C6-2E06-2B77-E843-9ED9DBDB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6DB2-051C-89F3-19E4-67F893AF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7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9593-AB5E-7B8F-3B8F-091BA11C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598BF-9D1C-FE51-E8B0-322F251E1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3528-9D8E-EE7F-9EAD-23814287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A630-AA3B-A5F6-6668-A669F497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F40A-D369-A277-7827-6C5E53C2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BCBB-827E-6119-5996-650852AE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09CFD-CA74-DB6A-6881-7E8113A60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A2F0E-E4EF-C1ED-9E0B-0769B73CC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314AD-3D03-5189-2691-D1EED129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CC202-5BAE-2DBC-1E8D-30AF8D7F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1E1EC-6AD5-ADFA-7855-52A8519C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B5DB-0E6F-3066-D7D9-DACFDFBF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23385-B3D1-C022-A9DF-8EA86D4BE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26B63-6143-ABED-221C-DEAFC34D1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8182-C85F-C88E-9BE4-45AAED6FA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E567D-4E1A-67EB-8A3A-36D0A4BDE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BF192-31A6-D960-5D87-7A76CDEE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68513-9319-4324-FC5F-07DFDD0F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39657-281F-C59F-BF4E-6AF366FA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5A65-265B-8242-3B1F-1A7FF281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0C19D-A545-AF0B-C627-42EB424F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4E083-CC6F-96B1-8FED-E5514609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2AE77-40A2-BAE9-80AA-511A3DB3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1099E-D8DD-25A5-57AB-4DDD0ED7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695E9-2A95-8F50-D0AF-39DD0FD5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DE6E2-3D26-5687-419B-46934161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4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700B-A6B7-0738-7A5A-330283D2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D6C65-C4C5-B585-9154-B3B288D9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69EC6-0F9E-B10F-CCA2-0B333F284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B2428-8E36-CD8F-E666-B5857316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F97FF-4A2B-488F-7789-83AF0AED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A3F41-6803-EA03-9F3D-1E644CD2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5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B42C-7C6B-4A87-D610-19AD4144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CB6A7-D118-9336-F842-9DC813370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4EE85-1EE5-7539-F9A9-4DA35F092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2943B-F91F-726A-26EC-4A605903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B01AE-C0B6-7CCF-D2F9-BBC0180A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AEC9F-3BDC-BDC4-4C6A-BF858BF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5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BF6D6-39E4-A7E7-A7A1-0EF096E3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D8871-D256-EB8E-1DC6-076CF7B61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65D33-7F18-8FCA-8E0B-68EFC362B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9C00-320C-B540-AC65-B462A2CE5CEF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BBF40-58F3-794D-5142-4C0B101FB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8165A-ED75-551A-9FB4-57AB9B0B0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7133-F6B2-6244-B27A-C3555F47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3CD3AD-2F24-381C-D0D3-1F4F17CC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Appointed Committees and Commissions</a:t>
            </a:r>
            <a:br>
              <a:rPr lang="en-US" sz="3200" b="1" dirty="0"/>
            </a:br>
            <a:r>
              <a:rPr lang="en-US" sz="3200" b="1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16652-E98B-71ED-41D8-2F8DC2A9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scope (appointed committees only)</a:t>
            </a:r>
          </a:p>
          <a:p>
            <a:r>
              <a:rPr lang="en-US" dirty="0"/>
              <a:t>Agree on committees that can be sun-</a:t>
            </a:r>
            <a:r>
              <a:rPr lang="en-US" dirty="0" err="1"/>
              <a:t>setted</a:t>
            </a:r>
            <a:endParaRPr lang="en-US" dirty="0"/>
          </a:p>
          <a:p>
            <a:r>
              <a:rPr lang="en-US" dirty="0"/>
              <a:t>Agree on the charges for existing committees</a:t>
            </a:r>
          </a:p>
          <a:p>
            <a:r>
              <a:rPr lang="en-US" dirty="0"/>
              <a:t>Agree on a go-forward process</a:t>
            </a:r>
          </a:p>
          <a:p>
            <a:r>
              <a:rPr lang="en-US" dirty="0"/>
              <a:t>Agree on the volunteer manual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8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1156A-7214-9189-A63B-0A9E906FB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Suggested Process – Creating a New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37444-C323-FE07-07A7-EF6845AE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BoS determines a need that is ‘characterized’</a:t>
            </a:r>
          </a:p>
          <a:p>
            <a:r>
              <a:rPr lang="en-US" dirty="0"/>
              <a:t>BoS appoints co-chairs, one from each party (or unaffiliated)</a:t>
            </a:r>
          </a:p>
          <a:p>
            <a:r>
              <a:rPr lang="en-US" dirty="0"/>
              <a:t>Co-chairs recommend charge and committee size to BoS</a:t>
            </a:r>
          </a:p>
          <a:p>
            <a:pPr lvl="1"/>
            <a:r>
              <a:rPr lang="en-US" dirty="0"/>
              <a:t>Charge should include proposed specific actions that will be taken</a:t>
            </a:r>
          </a:p>
          <a:p>
            <a:pPr lvl="1"/>
            <a:r>
              <a:rPr lang="en-US" dirty="0"/>
              <a:t>Charge should propose if ongoing or proposed sunsetting and ongoing reporting relationships</a:t>
            </a:r>
          </a:p>
          <a:p>
            <a:r>
              <a:rPr lang="en-US" dirty="0"/>
              <a:t>Skills and capabilities are defined by co-chairs and membership is solicited</a:t>
            </a:r>
          </a:p>
          <a:p>
            <a:r>
              <a:rPr lang="en-US" dirty="0"/>
              <a:t>Complete mandatory training</a:t>
            </a:r>
          </a:p>
          <a:p>
            <a:r>
              <a:rPr lang="en-US" dirty="0"/>
              <a:t>Committee elects officers, discusses general workplan, meeting cadence and any other structure that helps them achieve their objectives</a:t>
            </a:r>
          </a:p>
        </p:txBody>
      </p:sp>
    </p:spTree>
    <p:extLst>
      <p:ext uri="{BB962C8B-B14F-4D97-AF65-F5344CB8AC3E}">
        <p14:creationId xmlns:p14="http://schemas.microsoft.com/office/powerpoint/2010/main" val="117936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7479-784F-C104-2837-3C4A51BB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Suggested Process – On-Going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18C0A-D624-ED40-FCD7-4AC6CBCA3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587"/>
            <a:ext cx="10515600" cy="4687376"/>
          </a:xfrm>
        </p:spPr>
        <p:txBody>
          <a:bodyPr>
            <a:normAutofit/>
          </a:bodyPr>
          <a:lstStyle/>
          <a:p>
            <a:r>
              <a:rPr lang="en-US" sz="2400" dirty="0"/>
              <a:t>Review charge annually, sanctioning committee work for another 12 months</a:t>
            </a:r>
          </a:p>
          <a:p>
            <a:r>
              <a:rPr lang="en-US" sz="2400" dirty="0"/>
              <a:t>Annual ‘oath of office’ (FOIA, volunteer manual, Town Meeting attendance)</a:t>
            </a:r>
          </a:p>
          <a:p>
            <a:pPr lvl="1"/>
            <a:r>
              <a:rPr lang="en-US" sz="2000" dirty="0"/>
              <a:t>Verify FOIA completion, anti-harassment</a:t>
            </a:r>
          </a:p>
          <a:p>
            <a:pPr lvl="1"/>
            <a:r>
              <a:rPr lang="en-US" sz="2000" dirty="0"/>
              <a:t>TA should provide reports and status update (including meeting process)</a:t>
            </a:r>
          </a:p>
          <a:p>
            <a:r>
              <a:rPr lang="en-US" sz="2400" dirty="0"/>
              <a:t>Filling vacancies</a:t>
            </a:r>
          </a:p>
          <a:p>
            <a:pPr lvl="1"/>
            <a:r>
              <a:rPr lang="en-US" sz="2000" dirty="0"/>
              <a:t>Committee should vet candidates to ensure it fills a skill need</a:t>
            </a:r>
          </a:p>
          <a:p>
            <a:pPr lvl="1"/>
            <a:r>
              <a:rPr lang="en-US" sz="2000" dirty="0"/>
              <a:t>Town political committee endorsement must be only one of several BOS avenues for service and seating – unaffiliated represent &gt;40% of voters</a:t>
            </a:r>
          </a:p>
          <a:p>
            <a:r>
              <a:rPr lang="en-US" sz="2400" dirty="0"/>
              <a:t>Term Limits?</a:t>
            </a:r>
          </a:p>
          <a:p>
            <a:r>
              <a:rPr lang="en-US" sz="2400" dirty="0"/>
              <a:t>Selectman Liaison</a:t>
            </a:r>
          </a:p>
          <a:p>
            <a:r>
              <a:rPr lang="en-US" sz="2400" dirty="0"/>
              <a:t>BoS should attend a minimum of 1 meeting</a:t>
            </a:r>
          </a:p>
        </p:txBody>
      </p:sp>
    </p:spTree>
    <p:extLst>
      <p:ext uri="{BB962C8B-B14F-4D97-AF65-F5344CB8AC3E}">
        <p14:creationId xmlns:p14="http://schemas.microsoft.com/office/powerpoint/2010/main" val="164535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15036</TotalTime>
  <Words>230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Appointed Committees and Commissions Next Steps</vt:lpstr>
      <vt:lpstr>Suggested Process – Creating a New Committee</vt:lpstr>
      <vt:lpstr>Suggested Process – On-Going Committees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Appointed Committees and Commissions Next Steps</dc:title>
  <dc:creator>Amy Jenner</dc:creator>
  <cp:lastModifiedBy>Amy Jenner</cp:lastModifiedBy>
  <cp:revision>3</cp:revision>
  <dcterms:created xsi:type="dcterms:W3CDTF">2023-06-27T19:26:50Z</dcterms:created>
  <dcterms:modified xsi:type="dcterms:W3CDTF">2023-07-20T12:51:07Z</dcterms:modified>
</cp:coreProperties>
</file>