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68" r:id="rId2"/>
    <p:sldId id="279" r:id="rId3"/>
    <p:sldId id="267" r:id="rId4"/>
    <p:sldId id="275" r:id="rId5"/>
    <p:sldId id="274" r:id="rId6"/>
    <p:sldId id="276" r:id="rId7"/>
    <p:sldId id="277" r:id="rId8"/>
    <p:sldId id="278" r:id="rId9"/>
    <p:sldId id="280" r:id="rId10"/>
    <p:sldId id="281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888" userDrawn="1">
          <p15:clr>
            <a:srgbClr val="A4A3A4"/>
          </p15:clr>
        </p15:guide>
        <p15:guide id="2" pos="3984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327F97BB-C833-4FB7-BDE5-3F7075034690}" styleName="Themed Style 2 - Accent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494"/>
    <p:restoredTop sz="96341"/>
  </p:normalViewPr>
  <p:slideViewPr>
    <p:cSldViewPr snapToGrid="0" snapToObjects="1" showGuides="1">
      <p:cViewPr varScale="1">
        <p:scale>
          <a:sx n="113" d="100"/>
          <a:sy n="113" d="100"/>
        </p:scale>
        <p:origin x="192" y="472"/>
      </p:cViewPr>
      <p:guideLst>
        <p:guide orient="horz" pos="3888"/>
        <p:guide pos="3984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E75E4B4-6223-004D-ACEC-D8D6B237B16A}" type="doc">
      <dgm:prSet loTypeId="urn:microsoft.com/office/officeart/2005/8/layout/lProcess2" loCatId="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7C56FDD9-18E3-7045-A740-83C67542F4FE}">
      <dgm:prSet phldrT="[Text]" custT="1"/>
      <dgm:spPr/>
      <dgm:t>
        <a:bodyPr/>
        <a:lstStyle/>
        <a:p>
          <a:r>
            <a:rPr lang="en-US" sz="2800" dirty="0"/>
            <a:t>The BOS should</a:t>
          </a:r>
        </a:p>
      </dgm:t>
    </dgm:pt>
    <dgm:pt modelId="{28736919-D027-CC4E-996F-38FA6C96532F}" type="parTrans" cxnId="{91D9A57F-BF7B-6744-9637-C8B7CD3E8382}">
      <dgm:prSet/>
      <dgm:spPr/>
      <dgm:t>
        <a:bodyPr/>
        <a:lstStyle/>
        <a:p>
          <a:endParaRPr lang="en-US"/>
        </a:p>
      </dgm:t>
    </dgm:pt>
    <dgm:pt modelId="{26902A88-F54D-074A-B16F-EAB9C5038DB7}" type="sibTrans" cxnId="{91D9A57F-BF7B-6744-9637-C8B7CD3E8382}">
      <dgm:prSet/>
      <dgm:spPr/>
      <dgm:t>
        <a:bodyPr/>
        <a:lstStyle/>
        <a:p>
          <a:endParaRPr lang="en-US"/>
        </a:p>
      </dgm:t>
    </dgm:pt>
    <dgm:pt modelId="{8D552A90-229F-BB46-95BE-A4CDBFE117A8}">
      <dgm:prSet phldrT="[Text]" custT="1"/>
      <dgm:spPr/>
      <dgm:t>
        <a:bodyPr/>
        <a:lstStyle/>
        <a:p>
          <a:r>
            <a:rPr lang="en-US" sz="1600" dirty="0"/>
            <a:t>determine if the existing committees have executed against their charge</a:t>
          </a:r>
        </a:p>
      </dgm:t>
    </dgm:pt>
    <dgm:pt modelId="{C8E8C258-31A2-9C4C-850F-10001391000A}" type="parTrans" cxnId="{20DDF309-F2C3-3E4A-BA9C-3BFA9A35CAAB}">
      <dgm:prSet/>
      <dgm:spPr/>
      <dgm:t>
        <a:bodyPr/>
        <a:lstStyle/>
        <a:p>
          <a:endParaRPr lang="en-US"/>
        </a:p>
      </dgm:t>
    </dgm:pt>
    <dgm:pt modelId="{04752669-B1EE-6F44-A4A8-E96210DC85FD}" type="sibTrans" cxnId="{20DDF309-F2C3-3E4A-BA9C-3BFA9A35CAAB}">
      <dgm:prSet/>
      <dgm:spPr/>
      <dgm:t>
        <a:bodyPr/>
        <a:lstStyle/>
        <a:p>
          <a:endParaRPr lang="en-US"/>
        </a:p>
      </dgm:t>
    </dgm:pt>
    <dgm:pt modelId="{9ED13ACD-4B1B-064B-A4E6-B1743D3F29F5}">
      <dgm:prSet phldrT="[Text]" custT="1"/>
      <dgm:spPr/>
      <dgm:t>
        <a:bodyPr/>
        <a:lstStyle/>
        <a:p>
          <a:r>
            <a:rPr lang="en-US" sz="1600" dirty="0"/>
            <a:t>if there is still work to be done, review the "charge" to ensure it is relevant</a:t>
          </a:r>
        </a:p>
      </dgm:t>
    </dgm:pt>
    <dgm:pt modelId="{64B4A5D9-9FD9-9B44-9BC0-F74339FBF4EB}" type="parTrans" cxnId="{590DCB68-3CA1-C147-8A28-A7D7AC0F1376}">
      <dgm:prSet/>
      <dgm:spPr/>
      <dgm:t>
        <a:bodyPr/>
        <a:lstStyle/>
        <a:p>
          <a:endParaRPr lang="en-US"/>
        </a:p>
      </dgm:t>
    </dgm:pt>
    <dgm:pt modelId="{AFF26633-F6B6-5044-8D47-9B4F0C60005F}" type="sibTrans" cxnId="{590DCB68-3CA1-C147-8A28-A7D7AC0F1376}">
      <dgm:prSet/>
      <dgm:spPr/>
      <dgm:t>
        <a:bodyPr/>
        <a:lstStyle/>
        <a:p>
          <a:endParaRPr lang="en-US"/>
        </a:p>
      </dgm:t>
    </dgm:pt>
    <dgm:pt modelId="{64793960-10AD-104B-9EB2-575452013798}">
      <dgm:prSet phldrT="[Text]" custT="1"/>
      <dgm:spPr/>
      <dgm:t>
        <a:bodyPr/>
        <a:lstStyle/>
        <a:p>
          <a:r>
            <a:rPr lang="en-US" sz="2400" dirty="0"/>
            <a:t>Committees should</a:t>
          </a:r>
        </a:p>
      </dgm:t>
    </dgm:pt>
    <dgm:pt modelId="{CFD74492-BD3F-D14F-8298-4902717F444D}" type="parTrans" cxnId="{F323BBD0-164F-AB47-B8D6-B9F269CC8B56}">
      <dgm:prSet/>
      <dgm:spPr/>
      <dgm:t>
        <a:bodyPr/>
        <a:lstStyle/>
        <a:p>
          <a:endParaRPr lang="en-US"/>
        </a:p>
      </dgm:t>
    </dgm:pt>
    <dgm:pt modelId="{E1A5E2A9-00D8-FE46-91B0-9D66754A1830}" type="sibTrans" cxnId="{F323BBD0-164F-AB47-B8D6-B9F269CC8B56}">
      <dgm:prSet/>
      <dgm:spPr/>
      <dgm:t>
        <a:bodyPr/>
        <a:lstStyle/>
        <a:p>
          <a:endParaRPr lang="en-US"/>
        </a:p>
      </dgm:t>
    </dgm:pt>
    <dgm:pt modelId="{977E2CFF-E5D2-204E-989B-BFF3B1C44F9B}">
      <dgm:prSet phldrT="[Text]"/>
      <dgm:spPr/>
      <dgm:t>
        <a:bodyPr/>
        <a:lstStyle/>
        <a:p>
          <a:r>
            <a:rPr lang="en-US" dirty="0"/>
            <a:t>be granted an annual/biennial review with the BOS</a:t>
          </a:r>
        </a:p>
      </dgm:t>
    </dgm:pt>
    <dgm:pt modelId="{FEC39FA8-0441-424D-B28D-8D9BDFC5357A}" type="parTrans" cxnId="{45A8BD34-2B1C-FD46-AF60-D839095DAE05}">
      <dgm:prSet/>
      <dgm:spPr/>
      <dgm:t>
        <a:bodyPr/>
        <a:lstStyle/>
        <a:p>
          <a:endParaRPr lang="en-US"/>
        </a:p>
      </dgm:t>
    </dgm:pt>
    <dgm:pt modelId="{18E92D2D-5ED4-6A46-81F4-4D5A29B3C4DC}" type="sibTrans" cxnId="{45A8BD34-2B1C-FD46-AF60-D839095DAE05}">
      <dgm:prSet/>
      <dgm:spPr/>
      <dgm:t>
        <a:bodyPr/>
        <a:lstStyle/>
        <a:p>
          <a:endParaRPr lang="en-US"/>
        </a:p>
      </dgm:t>
    </dgm:pt>
    <dgm:pt modelId="{810CF683-A22B-6A43-9198-036B5C2DC019}">
      <dgm:prSet phldrT="[Text]"/>
      <dgm:spPr/>
      <dgm:t>
        <a:bodyPr/>
        <a:lstStyle/>
        <a:p>
          <a:r>
            <a:rPr lang="en-US" dirty="0"/>
            <a:t>have the opportunity and means to leverage other committees’ work</a:t>
          </a:r>
        </a:p>
      </dgm:t>
    </dgm:pt>
    <dgm:pt modelId="{0389CC27-740C-964C-846E-C16555B59454}" type="parTrans" cxnId="{16D0C599-4993-D743-81DD-5F0C483F8BDC}">
      <dgm:prSet/>
      <dgm:spPr/>
      <dgm:t>
        <a:bodyPr/>
        <a:lstStyle/>
        <a:p>
          <a:endParaRPr lang="en-US"/>
        </a:p>
      </dgm:t>
    </dgm:pt>
    <dgm:pt modelId="{4A834B5C-01A6-4143-82AF-432711995D14}" type="sibTrans" cxnId="{16D0C599-4993-D743-81DD-5F0C483F8BDC}">
      <dgm:prSet/>
      <dgm:spPr/>
      <dgm:t>
        <a:bodyPr/>
        <a:lstStyle/>
        <a:p>
          <a:endParaRPr lang="en-US"/>
        </a:p>
      </dgm:t>
    </dgm:pt>
    <dgm:pt modelId="{20AF76FF-7D06-A546-9773-DDF5EE3B02E7}">
      <dgm:prSet phldrT="[Text]" custT="1"/>
      <dgm:spPr/>
      <dgm:t>
        <a:bodyPr/>
        <a:lstStyle/>
        <a:p>
          <a:r>
            <a:rPr lang="en-US" sz="1600" dirty="0"/>
            <a:t>assign a selectperson advisor/liaison</a:t>
          </a:r>
        </a:p>
      </dgm:t>
    </dgm:pt>
    <dgm:pt modelId="{E5D082C9-A8D0-BF4F-B06F-514E756A9AA7}" type="parTrans" cxnId="{F6A04DF2-22E9-534F-AF87-2B76F3C030E9}">
      <dgm:prSet/>
      <dgm:spPr/>
      <dgm:t>
        <a:bodyPr/>
        <a:lstStyle/>
        <a:p>
          <a:endParaRPr lang="en-US"/>
        </a:p>
      </dgm:t>
    </dgm:pt>
    <dgm:pt modelId="{2E72ABA7-98C1-BC4B-BE08-3A0367DBB201}" type="sibTrans" cxnId="{F6A04DF2-22E9-534F-AF87-2B76F3C030E9}">
      <dgm:prSet/>
      <dgm:spPr/>
      <dgm:t>
        <a:bodyPr/>
        <a:lstStyle/>
        <a:p>
          <a:endParaRPr lang="en-US"/>
        </a:p>
      </dgm:t>
    </dgm:pt>
    <dgm:pt modelId="{B37BB652-4B7C-DA4A-AD4E-FAC0A99CB932}">
      <dgm:prSet phldrT="[Text]" custT="1"/>
      <dgm:spPr/>
      <dgm:t>
        <a:bodyPr/>
        <a:lstStyle/>
        <a:p>
          <a:r>
            <a:rPr lang="en-US" sz="1600" dirty="0"/>
            <a:t>advocate for FOIA compliance</a:t>
          </a:r>
        </a:p>
      </dgm:t>
    </dgm:pt>
    <dgm:pt modelId="{127434E1-242E-D44D-9047-4310C958808C}" type="parTrans" cxnId="{64A11E1C-DBD6-1742-80F2-0966C31CC394}">
      <dgm:prSet/>
      <dgm:spPr/>
      <dgm:t>
        <a:bodyPr/>
        <a:lstStyle/>
        <a:p>
          <a:endParaRPr lang="en-US"/>
        </a:p>
      </dgm:t>
    </dgm:pt>
    <dgm:pt modelId="{07D7F77C-2AFC-6442-B519-E25DB5C2B79E}" type="sibTrans" cxnId="{64A11E1C-DBD6-1742-80F2-0966C31CC394}">
      <dgm:prSet/>
      <dgm:spPr/>
      <dgm:t>
        <a:bodyPr/>
        <a:lstStyle/>
        <a:p>
          <a:endParaRPr lang="en-US"/>
        </a:p>
      </dgm:t>
    </dgm:pt>
    <dgm:pt modelId="{5A665E79-60F2-DA42-B283-E3B4AB4161C2}">
      <dgm:prSet phldrT="[Text]" custT="1"/>
      <dgm:spPr/>
      <dgm:t>
        <a:bodyPr/>
        <a:lstStyle/>
        <a:p>
          <a:r>
            <a:rPr lang="en-US" sz="1600" dirty="0"/>
            <a:t>create and codify a process for publicizing vacancies</a:t>
          </a:r>
        </a:p>
      </dgm:t>
    </dgm:pt>
    <dgm:pt modelId="{2610C9EC-729D-7848-91C6-0DE0FA5D3AA7}" type="parTrans" cxnId="{94139687-7422-1C4D-A307-FF164A6679AD}">
      <dgm:prSet/>
      <dgm:spPr/>
      <dgm:t>
        <a:bodyPr/>
        <a:lstStyle/>
        <a:p>
          <a:endParaRPr lang="en-US"/>
        </a:p>
      </dgm:t>
    </dgm:pt>
    <dgm:pt modelId="{16244C52-AD9F-9145-A167-906C6AE97BDE}" type="sibTrans" cxnId="{94139687-7422-1C4D-A307-FF164A6679AD}">
      <dgm:prSet/>
      <dgm:spPr/>
      <dgm:t>
        <a:bodyPr/>
        <a:lstStyle/>
        <a:p>
          <a:endParaRPr lang="en-US"/>
        </a:p>
      </dgm:t>
    </dgm:pt>
    <dgm:pt modelId="{70C28D07-9A46-684F-A41E-1C7F460CC9C2}">
      <dgm:prSet phldrT="[Text]"/>
      <dgm:spPr/>
      <dgm:t>
        <a:bodyPr/>
        <a:lstStyle/>
        <a:p>
          <a:endParaRPr lang="en-US" dirty="0"/>
        </a:p>
      </dgm:t>
    </dgm:pt>
    <dgm:pt modelId="{50A67A34-013D-5F42-9419-8279900F15EB}" type="parTrans" cxnId="{36B5B53C-ED3E-FE41-A0B0-CF4F68DFC3DB}">
      <dgm:prSet/>
      <dgm:spPr/>
      <dgm:t>
        <a:bodyPr/>
        <a:lstStyle/>
        <a:p>
          <a:endParaRPr lang="en-US"/>
        </a:p>
      </dgm:t>
    </dgm:pt>
    <dgm:pt modelId="{610090E2-1E7D-C841-9753-1228A1DA2028}" type="sibTrans" cxnId="{36B5B53C-ED3E-FE41-A0B0-CF4F68DFC3DB}">
      <dgm:prSet/>
      <dgm:spPr/>
      <dgm:t>
        <a:bodyPr/>
        <a:lstStyle/>
        <a:p>
          <a:endParaRPr lang="en-US"/>
        </a:p>
      </dgm:t>
    </dgm:pt>
    <dgm:pt modelId="{A89CA87C-E4B6-1644-9B74-3D69F0CD52B2}">
      <dgm:prSet phldrT="[Text]"/>
      <dgm:spPr/>
      <dgm:t>
        <a:bodyPr/>
        <a:lstStyle/>
        <a:p>
          <a:r>
            <a:rPr lang="en-US" dirty="0"/>
            <a:t>set 3-5 goals that reflect the work to be done to execute against their charge</a:t>
          </a:r>
        </a:p>
      </dgm:t>
    </dgm:pt>
    <dgm:pt modelId="{E9C48057-35E8-EE4B-A643-6F0CB0A96083}" type="parTrans" cxnId="{2DB1BFB2-FC68-E347-BF8B-88ED5C2FF8A6}">
      <dgm:prSet/>
      <dgm:spPr/>
      <dgm:t>
        <a:bodyPr/>
        <a:lstStyle/>
        <a:p>
          <a:endParaRPr lang="en-US"/>
        </a:p>
      </dgm:t>
    </dgm:pt>
    <dgm:pt modelId="{BD9A5DAC-6DC5-3B4D-9E3E-EFC86476EA72}" type="sibTrans" cxnId="{2DB1BFB2-FC68-E347-BF8B-88ED5C2FF8A6}">
      <dgm:prSet/>
      <dgm:spPr/>
      <dgm:t>
        <a:bodyPr/>
        <a:lstStyle/>
        <a:p>
          <a:endParaRPr lang="en-US"/>
        </a:p>
      </dgm:t>
    </dgm:pt>
    <dgm:pt modelId="{14FB0F4C-CE28-C04D-A837-09CBB103F4F7}" type="pres">
      <dgm:prSet presAssocID="{BE75E4B4-6223-004D-ACEC-D8D6B237B16A}" presName="theList" presStyleCnt="0">
        <dgm:presLayoutVars>
          <dgm:dir/>
          <dgm:animLvl val="lvl"/>
          <dgm:resizeHandles val="exact"/>
        </dgm:presLayoutVars>
      </dgm:prSet>
      <dgm:spPr/>
    </dgm:pt>
    <dgm:pt modelId="{B5F81164-790C-9A45-B4D4-94C651D08DA7}" type="pres">
      <dgm:prSet presAssocID="{7C56FDD9-18E3-7045-A740-83C67542F4FE}" presName="compNode" presStyleCnt="0"/>
      <dgm:spPr/>
    </dgm:pt>
    <dgm:pt modelId="{8423E44C-5431-E746-940D-371D40BC58C3}" type="pres">
      <dgm:prSet presAssocID="{7C56FDD9-18E3-7045-A740-83C67542F4FE}" presName="aNode" presStyleLbl="bgShp" presStyleIdx="0" presStyleCnt="2"/>
      <dgm:spPr/>
    </dgm:pt>
    <dgm:pt modelId="{43156FE3-527B-4144-8AE9-7BFAE0470A4A}" type="pres">
      <dgm:prSet presAssocID="{7C56FDD9-18E3-7045-A740-83C67542F4FE}" presName="textNode" presStyleLbl="bgShp" presStyleIdx="0" presStyleCnt="2"/>
      <dgm:spPr/>
    </dgm:pt>
    <dgm:pt modelId="{2C6206F8-9F9D-904A-939F-565BA9C53060}" type="pres">
      <dgm:prSet presAssocID="{7C56FDD9-18E3-7045-A740-83C67542F4FE}" presName="compChildNode" presStyleCnt="0"/>
      <dgm:spPr/>
    </dgm:pt>
    <dgm:pt modelId="{9B85B1EF-1A5B-DF4C-A898-D68C0A4A9355}" type="pres">
      <dgm:prSet presAssocID="{7C56FDD9-18E3-7045-A740-83C67542F4FE}" presName="theInnerList" presStyleCnt="0"/>
      <dgm:spPr/>
    </dgm:pt>
    <dgm:pt modelId="{781F300F-3641-304C-8DD6-B1670D2BCDE2}" type="pres">
      <dgm:prSet presAssocID="{8D552A90-229F-BB46-95BE-A4CDBFE117A8}" presName="childNode" presStyleLbl="node1" presStyleIdx="0" presStyleCnt="9" custScaleY="141564">
        <dgm:presLayoutVars>
          <dgm:bulletEnabled val="1"/>
        </dgm:presLayoutVars>
      </dgm:prSet>
      <dgm:spPr/>
    </dgm:pt>
    <dgm:pt modelId="{C21BF20B-6AD6-5A4C-A4A7-EE4BCC5C8E69}" type="pres">
      <dgm:prSet presAssocID="{8D552A90-229F-BB46-95BE-A4CDBFE117A8}" presName="aSpace2" presStyleCnt="0"/>
      <dgm:spPr/>
    </dgm:pt>
    <dgm:pt modelId="{C7FCBF15-35D6-834B-9167-3F1182FED92D}" type="pres">
      <dgm:prSet presAssocID="{9ED13ACD-4B1B-064B-A4E6-B1743D3F29F5}" presName="childNode" presStyleLbl="node1" presStyleIdx="1" presStyleCnt="9">
        <dgm:presLayoutVars>
          <dgm:bulletEnabled val="1"/>
        </dgm:presLayoutVars>
      </dgm:prSet>
      <dgm:spPr/>
    </dgm:pt>
    <dgm:pt modelId="{FD114D2E-6C02-6D47-B6B5-FC355BA9293C}" type="pres">
      <dgm:prSet presAssocID="{9ED13ACD-4B1B-064B-A4E6-B1743D3F29F5}" presName="aSpace2" presStyleCnt="0"/>
      <dgm:spPr/>
    </dgm:pt>
    <dgm:pt modelId="{9403FB77-E1C7-B044-BEC4-F1F0B2A2C685}" type="pres">
      <dgm:prSet presAssocID="{20AF76FF-7D06-A546-9773-DDF5EE3B02E7}" presName="childNode" presStyleLbl="node1" presStyleIdx="2" presStyleCnt="9">
        <dgm:presLayoutVars>
          <dgm:bulletEnabled val="1"/>
        </dgm:presLayoutVars>
      </dgm:prSet>
      <dgm:spPr/>
    </dgm:pt>
    <dgm:pt modelId="{8015D371-FB0C-0D45-9935-70E348E64B59}" type="pres">
      <dgm:prSet presAssocID="{20AF76FF-7D06-A546-9773-DDF5EE3B02E7}" presName="aSpace2" presStyleCnt="0"/>
      <dgm:spPr/>
    </dgm:pt>
    <dgm:pt modelId="{1EF054F3-4785-0F48-A7E2-A52E059BC3D0}" type="pres">
      <dgm:prSet presAssocID="{B37BB652-4B7C-DA4A-AD4E-FAC0A99CB932}" presName="childNode" presStyleLbl="node1" presStyleIdx="3" presStyleCnt="9">
        <dgm:presLayoutVars>
          <dgm:bulletEnabled val="1"/>
        </dgm:presLayoutVars>
      </dgm:prSet>
      <dgm:spPr/>
    </dgm:pt>
    <dgm:pt modelId="{1777A9D8-01C3-4B4A-BB49-D06D6046F2D5}" type="pres">
      <dgm:prSet presAssocID="{B37BB652-4B7C-DA4A-AD4E-FAC0A99CB932}" presName="aSpace2" presStyleCnt="0"/>
      <dgm:spPr/>
    </dgm:pt>
    <dgm:pt modelId="{AFC9DE1D-A8C0-E145-AFB6-BF4C7ACDA46A}" type="pres">
      <dgm:prSet presAssocID="{5A665E79-60F2-DA42-B283-E3B4AB4161C2}" presName="childNode" presStyleLbl="node1" presStyleIdx="4" presStyleCnt="9">
        <dgm:presLayoutVars>
          <dgm:bulletEnabled val="1"/>
        </dgm:presLayoutVars>
      </dgm:prSet>
      <dgm:spPr/>
    </dgm:pt>
    <dgm:pt modelId="{E2D9112C-8D82-3147-BED3-78FC8D837461}" type="pres">
      <dgm:prSet presAssocID="{7C56FDD9-18E3-7045-A740-83C67542F4FE}" presName="aSpace" presStyleCnt="0"/>
      <dgm:spPr/>
    </dgm:pt>
    <dgm:pt modelId="{0682ADB6-A32A-C642-B3EC-C52C3EDEE778}" type="pres">
      <dgm:prSet presAssocID="{64793960-10AD-104B-9EB2-575452013798}" presName="compNode" presStyleCnt="0"/>
      <dgm:spPr/>
    </dgm:pt>
    <dgm:pt modelId="{DDCCFA9C-8B81-4440-9698-6413831EA1AC}" type="pres">
      <dgm:prSet presAssocID="{64793960-10AD-104B-9EB2-575452013798}" presName="aNode" presStyleLbl="bgShp" presStyleIdx="1" presStyleCnt="2"/>
      <dgm:spPr/>
    </dgm:pt>
    <dgm:pt modelId="{2F546EC8-E6B4-A24F-9D5C-6796BEB823C1}" type="pres">
      <dgm:prSet presAssocID="{64793960-10AD-104B-9EB2-575452013798}" presName="textNode" presStyleLbl="bgShp" presStyleIdx="1" presStyleCnt="2"/>
      <dgm:spPr/>
    </dgm:pt>
    <dgm:pt modelId="{E93ADDF3-8B7E-4945-92FB-E2DB026D25B9}" type="pres">
      <dgm:prSet presAssocID="{64793960-10AD-104B-9EB2-575452013798}" presName="compChildNode" presStyleCnt="0"/>
      <dgm:spPr/>
    </dgm:pt>
    <dgm:pt modelId="{2FEE4632-77EB-8942-B7CA-154F35AE9C93}" type="pres">
      <dgm:prSet presAssocID="{64793960-10AD-104B-9EB2-575452013798}" presName="theInnerList" presStyleCnt="0"/>
      <dgm:spPr/>
    </dgm:pt>
    <dgm:pt modelId="{C36BC917-0FAA-CA48-8DC8-78422B81F1DE}" type="pres">
      <dgm:prSet presAssocID="{A89CA87C-E4B6-1644-9B74-3D69F0CD52B2}" presName="childNode" presStyleLbl="node1" presStyleIdx="5" presStyleCnt="9">
        <dgm:presLayoutVars>
          <dgm:bulletEnabled val="1"/>
        </dgm:presLayoutVars>
      </dgm:prSet>
      <dgm:spPr/>
    </dgm:pt>
    <dgm:pt modelId="{10A6EFD1-C9F5-4A44-B189-961C5BEBD92A}" type="pres">
      <dgm:prSet presAssocID="{A89CA87C-E4B6-1644-9B74-3D69F0CD52B2}" presName="aSpace2" presStyleCnt="0"/>
      <dgm:spPr/>
    </dgm:pt>
    <dgm:pt modelId="{E0ADDB63-8C56-DC40-B724-34E29914B195}" type="pres">
      <dgm:prSet presAssocID="{977E2CFF-E5D2-204E-989B-BFF3B1C44F9B}" presName="childNode" presStyleLbl="node1" presStyleIdx="6" presStyleCnt="9">
        <dgm:presLayoutVars>
          <dgm:bulletEnabled val="1"/>
        </dgm:presLayoutVars>
      </dgm:prSet>
      <dgm:spPr/>
    </dgm:pt>
    <dgm:pt modelId="{C80F31FA-78C1-554F-9E50-E386B6D3820C}" type="pres">
      <dgm:prSet presAssocID="{977E2CFF-E5D2-204E-989B-BFF3B1C44F9B}" presName="aSpace2" presStyleCnt="0"/>
      <dgm:spPr/>
    </dgm:pt>
    <dgm:pt modelId="{636B91C4-43E9-C94C-A435-92BCF3D0DFF7}" type="pres">
      <dgm:prSet presAssocID="{810CF683-A22B-6A43-9198-036B5C2DC019}" presName="childNode" presStyleLbl="node1" presStyleIdx="7" presStyleCnt="9">
        <dgm:presLayoutVars>
          <dgm:bulletEnabled val="1"/>
        </dgm:presLayoutVars>
      </dgm:prSet>
      <dgm:spPr/>
    </dgm:pt>
    <dgm:pt modelId="{2953E934-435F-3148-A656-1CE6A147C6E0}" type="pres">
      <dgm:prSet presAssocID="{810CF683-A22B-6A43-9198-036B5C2DC019}" presName="aSpace2" presStyleCnt="0"/>
      <dgm:spPr/>
    </dgm:pt>
    <dgm:pt modelId="{5A722D7A-CDF4-DD4F-AA0D-2807A6AB4A3A}" type="pres">
      <dgm:prSet presAssocID="{70C28D07-9A46-684F-A41E-1C7F460CC9C2}" presName="childNode" presStyleLbl="node1" presStyleIdx="8" presStyleCnt="9">
        <dgm:presLayoutVars>
          <dgm:bulletEnabled val="1"/>
        </dgm:presLayoutVars>
      </dgm:prSet>
      <dgm:spPr/>
    </dgm:pt>
  </dgm:ptLst>
  <dgm:cxnLst>
    <dgm:cxn modelId="{20DDF309-F2C3-3E4A-BA9C-3BFA9A35CAAB}" srcId="{7C56FDD9-18E3-7045-A740-83C67542F4FE}" destId="{8D552A90-229F-BB46-95BE-A4CDBFE117A8}" srcOrd="0" destOrd="0" parTransId="{C8E8C258-31A2-9C4C-850F-10001391000A}" sibTransId="{04752669-B1EE-6F44-A4A8-E96210DC85FD}"/>
    <dgm:cxn modelId="{152E3F12-6028-6A4F-ABA3-1DC1724B0EA2}" type="presOf" srcId="{20AF76FF-7D06-A546-9773-DDF5EE3B02E7}" destId="{9403FB77-E1C7-B044-BEC4-F1F0B2A2C685}" srcOrd="0" destOrd="0" presId="urn:microsoft.com/office/officeart/2005/8/layout/lProcess2"/>
    <dgm:cxn modelId="{64ACE91B-840B-1647-80B0-AF797C7F1083}" type="presOf" srcId="{5A665E79-60F2-DA42-B283-E3B4AB4161C2}" destId="{AFC9DE1D-A8C0-E145-AFB6-BF4C7ACDA46A}" srcOrd="0" destOrd="0" presId="urn:microsoft.com/office/officeart/2005/8/layout/lProcess2"/>
    <dgm:cxn modelId="{64A11E1C-DBD6-1742-80F2-0966C31CC394}" srcId="{7C56FDD9-18E3-7045-A740-83C67542F4FE}" destId="{B37BB652-4B7C-DA4A-AD4E-FAC0A99CB932}" srcOrd="3" destOrd="0" parTransId="{127434E1-242E-D44D-9047-4310C958808C}" sibTransId="{07D7F77C-2AFC-6442-B519-E25DB5C2B79E}"/>
    <dgm:cxn modelId="{3D3F3C1E-7C1C-4344-B29F-A0FE525611EC}" type="presOf" srcId="{A89CA87C-E4B6-1644-9B74-3D69F0CD52B2}" destId="{C36BC917-0FAA-CA48-8DC8-78422B81F1DE}" srcOrd="0" destOrd="0" presId="urn:microsoft.com/office/officeart/2005/8/layout/lProcess2"/>
    <dgm:cxn modelId="{5BB9F628-CE90-B949-94BF-7A727D117812}" type="presOf" srcId="{70C28D07-9A46-684F-A41E-1C7F460CC9C2}" destId="{5A722D7A-CDF4-DD4F-AA0D-2807A6AB4A3A}" srcOrd="0" destOrd="0" presId="urn:microsoft.com/office/officeart/2005/8/layout/lProcess2"/>
    <dgm:cxn modelId="{45A8BD34-2B1C-FD46-AF60-D839095DAE05}" srcId="{64793960-10AD-104B-9EB2-575452013798}" destId="{977E2CFF-E5D2-204E-989B-BFF3B1C44F9B}" srcOrd="1" destOrd="0" parTransId="{FEC39FA8-0441-424D-B28D-8D9BDFC5357A}" sibTransId="{18E92D2D-5ED4-6A46-81F4-4D5A29B3C4DC}"/>
    <dgm:cxn modelId="{F61CB33B-777D-CE42-8C7C-F8294FC8FB7C}" type="presOf" srcId="{7C56FDD9-18E3-7045-A740-83C67542F4FE}" destId="{8423E44C-5431-E746-940D-371D40BC58C3}" srcOrd="0" destOrd="0" presId="urn:microsoft.com/office/officeart/2005/8/layout/lProcess2"/>
    <dgm:cxn modelId="{36B5B53C-ED3E-FE41-A0B0-CF4F68DFC3DB}" srcId="{64793960-10AD-104B-9EB2-575452013798}" destId="{70C28D07-9A46-684F-A41E-1C7F460CC9C2}" srcOrd="3" destOrd="0" parTransId="{50A67A34-013D-5F42-9419-8279900F15EB}" sibTransId="{610090E2-1E7D-C841-9753-1228A1DA2028}"/>
    <dgm:cxn modelId="{E6CFA659-7F99-0C4C-919A-FAC6EA32435B}" type="presOf" srcId="{8D552A90-229F-BB46-95BE-A4CDBFE117A8}" destId="{781F300F-3641-304C-8DD6-B1670D2BCDE2}" srcOrd="0" destOrd="0" presId="urn:microsoft.com/office/officeart/2005/8/layout/lProcess2"/>
    <dgm:cxn modelId="{590DCB68-3CA1-C147-8A28-A7D7AC0F1376}" srcId="{7C56FDD9-18E3-7045-A740-83C67542F4FE}" destId="{9ED13ACD-4B1B-064B-A4E6-B1743D3F29F5}" srcOrd="1" destOrd="0" parTransId="{64B4A5D9-9FD9-9B44-9BC0-F74339FBF4EB}" sibTransId="{AFF26633-F6B6-5044-8D47-9B4F0C60005F}"/>
    <dgm:cxn modelId="{91D9A57F-BF7B-6744-9637-C8B7CD3E8382}" srcId="{BE75E4B4-6223-004D-ACEC-D8D6B237B16A}" destId="{7C56FDD9-18E3-7045-A740-83C67542F4FE}" srcOrd="0" destOrd="0" parTransId="{28736919-D027-CC4E-996F-38FA6C96532F}" sibTransId="{26902A88-F54D-074A-B16F-EAB9C5038DB7}"/>
    <dgm:cxn modelId="{4E259B81-7F4E-8E4E-8067-0EFDB1E7BFCE}" type="presOf" srcId="{7C56FDD9-18E3-7045-A740-83C67542F4FE}" destId="{43156FE3-527B-4144-8AE9-7BFAE0470A4A}" srcOrd="1" destOrd="0" presId="urn:microsoft.com/office/officeart/2005/8/layout/lProcess2"/>
    <dgm:cxn modelId="{94139687-7422-1C4D-A307-FF164A6679AD}" srcId="{7C56FDD9-18E3-7045-A740-83C67542F4FE}" destId="{5A665E79-60F2-DA42-B283-E3B4AB4161C2}" srcOrd="4" destOrd="0" parTransId="{2610C9EC-729D-7848-91C6-0DE0FA5D3AA7}" sibTransId="{16244C52-AD9F-9145-A167-906C6AE97BDE}"/>
    <dgm:cxn modelId="{D9E7478A-B3CE-FE4D-96B4-8ED7AA360BAF}" type="presOf" srcId="{810CF683-A22B-6A43-9198-036B5C2DC019}" destId="{636B91C4-43E9-C94C-A435-92BCF3D0DFF7}" srcOrd="0" destOrd="0" presId="urn:microsoft.com/office/officeart/2005/8/layout/lProcess2"/>
    <dgm:cxn modelId="{16D0C599-4993-D743-81DD-5F0C483F8BDC}" srcId="{64793960-10AD-104B-9EB2-575452013798}" destId="{810CF683-A22B-6A43-9198-036B5C2DC019}" srcOrd="2" destOrd="0" parTransId="{0389CC27-740C-964C-846E-C16555B59454}" sibTransId="{4A834B5C-01A6-4143-82AF-432711995D14}"/>
    <dgm:cxn modelId="{2DB1BFB2-FC68-E347-BF8B-88ED5C2FF8A6}" srcId="{64793960-10AD-104B-9EB2-575452013798}" destId="{A89CA87C-E4B6-1644-9B74-3D69F0CD52B2}" srcOrd="0" destOrd="0" parTransId="{E9C48057-35E8-EE4B-A643-6F0CB0A96083}" sibTransId="{BD9A5DAC-6DC5-3B4D-9E3E-EFC86476EA72}"/>
    <dgm:cxn modelId="{2B9871B5-73E0-2C49-92A4-ECC73E6FAD52}" type="presOf" srcId="{64793960-10AD-104B-9EB2-575452013798}" destId="{DDCCFA9C-8B81-4440-9698-6413831EA1AC}" srcOrd="0" destOrd="0" presId="urn:microsoft.com/office/officeart/2005/8/layout/lProcess2"/>
    <dgm:cxn modelId="{287D5BC0-7E69-254D-A3D1-1EE22C00F3DA}" type="presOf" srcId="{BE75E4B4-6223-004D-ACEC-D8D6B237B16A}" destId="{14FB0F4C-CE28-C04D-A837-09CBB103F4F7}" srcOrd="0" destOrd="0" presId="urn:microsoft.com/office/officeart/2005/8/layout/lProcess2"/>
    <dgm:cxn modelId="{8A5A5AC8-3DDC-D94D-ACA7-2F0E5740CCEB}" type="presOf" srcId="{9ED13ACD-4B1B-064B-A4E6-B1743D3F29F5}" destId="{C7FCBF15-35D6-834B-9167-3F1182FED92D}" srcOrd="0" destOrd="0" presId="urn:microsoft.com/office/officeart/2005/8/layout/lProcess2"/>
    <dgm:cxn modelId="{E51168C9-05F8-1A4F-A270-B6759C6304F2}" type="presOf" srcId="{B37BB652-4B7C-DA4A-AD4E-FAC0A99CB932}" destId="{1EF054F3-4785-0F48-A7E2-A52E059BC3D0}" srcOrd="0" destOrd="0" presId="urn:microsoft.com/office/officeart/2005/8/layout/lProcess2"/>
    <dgm:cxn modelId="{F323BBD0-164F-AB47-B8D6-B9F269CC8B56}" srcId="{BE75E4B4-6223-004D-ACEC-D8D6B237B16A}" destId="{64793960-10AD-104B-9EB2-575452013798}" srcOrd="1" destOrd="0" parTransId="{CFD74492-BD3F-D14F-8298-4902717F444D}" sibTransId="{E1A5E2A9-00D8-FE46-91B0-9D66754A1830}"/>
    <dgm:cxn modelId="{5F3272D2-3272-7E4D-9CD1-4C00F4D27667}" type="presOf" srcId="{64793960-10AD-104B-9EB2-575452013798}" destId="{2F546EC8-E6B4-A24F-9D5C-6796BEB823C1}" srcOrd="1" destOrd="0" presId="urn:microsoft.com/office/officeart/2005/8/layout/lProcess2"/>
    <dgm:cxn modelId="{7FB122DC-D961-404F-89F4-253D22C71B16}" type="presOf" srcId="{977E2CFF-E5D2-204E-989B-BFF3B1C44F9B}" destId="{E0ADDB63-8C56-DC40-B724-34E29914B195}" srcOrd="0" destOrd="0" presId="urn:microsoft.com/office/officeart/2005/8/layout/lProcess2"/>
    <dgm:cxn modelId="{F6A04DF2-22E9-534F-AF87-2B76F3C030E9}" srcId="{7C56FDD9-18E3-7045-A740-83C67542F4FE}" destId="{20AF76FF-7D06-A546-9773-DDF5EE3B02E7}" srcOrd="2" destOrd="0" parTransId="{E5D082C9-A8D0-BF4F-B06F-514E756A9AA7}" sibTransId="{2E72ABA7-98C1-BC4B-BE08-3A0367DBB201}"/>
    <dgm:cxn modelId="{0F316D36-D251-AB4A-969B-00905A9FA430}" type="presParOf" srcId="{14FB0F4C-CE28-C04D-A837-09CBB103F4F7}" destId="{B5F81164-790C-9A45-B4D4-94C651D08DA7}" srcOrd="0" destOrd="0" presId="urn:microsoft.com/office/officeart/2005/8/layout/lProcess2"/>
    <dgm:cxn modelId="{6F94F835-E778-A14F-8843-1004D9350ED3}" type="presParOf" srcId="{B5F81164-790C-9A45-B4D4-94C651D08DA7}" destId="{8423E44C-5431-E746-940D-371D40BC58C3}" srcOrd="0" destOrd="0" presId="urn:microsoft.com/office/officeart/2005/8/layout/lProcess2"/>
    <dgm:cxn modelId="{F5EB5E96-E98E-8048-BE48-CDC7FF1E6379}" type="presParOf" srcId="{B5F81164-790C-9A45-B4D4-94C651D08DA7}" destId="{43156FE3-527B-4144-8AE9-7BFAE0470A4A}" srcOrd="1" destOrd="0" presId="urn:microsoft.com/office/officeart/2005/8/layout/lProcess2"/>
    <dgm:cxn modelId="{5E6875B3-6083-B34C-B2F9-05D00B1CE367}" type="presParOf" srcId="{B5F81164-790C-9A45-B4D4-94C651D08DA7}" destId="{2C6206F8-9F9D-904A-939F-565BA9C53060}" srcOrd="2" destOrd="0" presId="urn:microsoft.com/office/officeart/2005/8/layout/lProcess2"/>
    <dgm:cxn modelId="{63FACDCD-D1C7-9946-8BF8-0FDE80E44D15}" type="presParOf" srcId="{2C6206F8-9F9D-904A-939F-565BA9C53060}" destId="{9B85B1EF-1A5B-DF4C-A898-D68C0A4A9355}" srcOrd="0" destOrd="0" presId="urn:microsoft.com/office/officeart/2005/8/layout/lProcess2"/>
    <dgm:cxn modelId="{E262E55A-2290-A74C-8B29-5B03DA03F5B3}" type="presParOf" srcId="{9B85B1EF-1A5B-DF4C-A898-D68C0A4A9355}" destId="{781F300F-3641-304C-8DD6-B1670D2BCDE2}" srcOrd="0" destOrd="0" presId="urn:microsoft.com/office/officeart/2005/8/layout/lProcess2"/>
    <dgm:cxn modelId="{9F49D743-DB3F-B84C-9A14-8C68A072D2C0}" type="presParOf" srcId="{9B85B1EF-1A5B-DF4C-A898-D68C0A4A9355}" destId="{C21BF20B-6AD6-5A4C-A4A7-EE4BCC5C8E69}" srcOrd="1" destOrd="0" presId="urn:microsoft.com/office/officeart/2005/8/layout/lProcess2"/>
    <dgm:cxn modelId="{6C1C08AE-769A-7B4D-BFCA-4C416D8B1696}" type="presParOf" srcId="{9B85B1EF-1A5B-DF4C-A898-D68C0A4A9355}" destId="{C7FCBF15-35D6-834B-9167-3F1182FED92D}" srcOrd="2" destOrd="0" presId="urn:microsoft.com/office/officeart/2005/8/layout/lProcess2"/>
    <dgm:cxn modelId="{A4C4D583-45CD-3942-9DD1-D5EB4CD82FBC}" type="presParOf" srcId="{9B85B1EF-1A5B-DF4C-A898-D68C0A4A9355}" destId="{FD114D2E-6C02-6D47-B6B5-FC355BA9293C}" srcOrd="3" destOrd="0" presId="urn:microsoft.com/office/officeart/2005/8/layout/lProcess2"/>
    <dgm:cxn modelId="{E6092C77-CEC1-FC44-A81A-26D1F13D0A9E}" type="presParOf" srcId="{9B85B1EF-1A5B-DF4C-A898-D68C0A4A9355}" destId="{9403FB77-E1C7-B044-BEC4-F1F0B2A2C685}" srcOrd="4" destOrd="0" presId="urn:microsoft.com/office/officeart/2005/8/layout/lProcess2"/>
    <dgm:cxn modelId="{D95D3694-DF80-6D42-97D4-B14C9D659BF4}" type="presParOf" srcId="{9B85B1EF-1A5B-DF4C-A898-D68C0A4A9355}" destId="{8015D371-FB0C-0D45-9935-70E348E64B59}" srcOrd="5" destOrd="0" presId="urn:microsoft.com/office/officeart/2005/8/layout/lProcess2"/>
    <dgm:cxn modelId="{D8DF2618-B85A-FF48-B586-5A60F1CF5C77}" type="presParOf" srcId="{9B85B1EF-1A5B-DF4C-A898-D68C0A4A9355}" destId="{1EF054F3-4785-0F48-A7E2-A52E059BC3D0}" srcOrd="6" destOrd="0" presId="urn:microsoft.com/office/officeart/2005/8/layout/lProcess2"/>
    <dgm:cxn modelId="{EC013F8D-2CCA-324F-B463-E15BDBC0A085}" type="presParOf" srcId="{9B85B1EF-1A5B-DF4C-A898-D68C0A4A9355}" destId="{1777A9D8-01C3-4B4A-BB49-D06D6046F2D5}" srcOrd="7" destOrd="0" presId="urn:microsoft.com/office/officeart/2005/8/layout/lProcess2"/>
    <dgm:cxn modelId="{9F4BB0A5-487A-FF4B-9C13-5BAEEC46AFAE}" type="presParOf" srcId="{9B85B1EF-1A5B-DF4C-A898-D68C0A4A9355}" destId="{AFC9DE1D-A8C0-E145-AFB6-BF4C7ACDA46A}" srcOrd="8" destOrd="0" presId="urn:microsoft.com/office/officeart/2005/8/layout/lProcess2"/>
    <dgm:cxn modelId="{B602E8E1-89DA-7444-8CCC-601CA9DD3A3E}" type="presParOf" srcId="{14FB0F4C-CE28-C04D-A837-09CBB103F4F7}" destId="{E2D9112C-8D82-3147-BED3-78FC8D837461}" srcOrd="1" destOrd="0" presId="urn:microsoft.com/office/officeart/2005/8/layout/lProcess2"/>
    <dgm:cxn modelId="{D15DAB73-8B52-2741-B253-A0E98FCC9554}" type="presParOf" srcId="{14FB0F4C-CE28-C04D-A837-09CBB103F4F7}" destId="{0682ADB6-A32A-C642-B3EC-C52C3EDEE778}" srcOrd="2" destOrd="0" presId="urn:microsoft.com/office/officeart/2005/8/layout/lProcess2"/>
    <dgm:cxn modelId="{173DE385-5EA1-1840-AA6C-5DDA83ECC544}" type="presParOf" srcId="{0682ADB6-A32A-C642-B3EC-C52C3EDEE778}" destId="{DDCCFA9C-8B81-4440-9698-6413831EA1AC}" srcOrd="0" destOrd="0" presId="urn:microsoft.com/office/officeart/2005/8/layout/lProcess2"/>
    <dgm:cxn modelId="{2001FB33-5999-0147-8432-349B21F53A2A}" type="presParOf" srcId="{0682ADB6-A32A-C642-B3EC-C52C3EDEE778}" destId="{2F546EC8-E6B4-A24F-9D5C-6796BEB823C1}" srcOrd="1" destOrd="0" presId="urn:microsoft.com/office/officeart/2005/8/layout/lProcess2"/>
    <dgm:cxn modelId="{5ECFD885-345C-C447-A4E8-DF502DCDFA58}" type="presParOf" srcId="{0682ADB6-A32A-C642-B3EC-C52C3EDEE778}" destId="{E93ADDF3-8B7E-4945-92FB-E2DB026D25B9}" srcOrd="2" destOrd="0" presId="urn:microsoft.com/office/officeart/2005/8/layout/lProcess2"/>
    <dgm:cxn modelId="{0C343383-E77C-354E-8B09-D65A9531E509}" type="presParOf" srcId="{E93ADDF3-8B7E-4945-92FB-E2DB026D25B9}" destId="{2FEE4632-77EB-8942-B7CA-154F35AE9C93}" srcOrd="0" destOrd="0" presId="urn:microsoft.com/office/officeart/2005/8/layout/lProcess2"/>
    <dgm:cxn modelId="{AA675FE8-0B03-E842-A0BD-7F5BD3DCCEB2}" type="presParOf" srcId="{2FEE4632-77EB-8942-B7CA-154F35AE9C93}" destId="{C36BC917-0FAA-CA48-8DC8-78422B81F1DE}" srcOrd="0" destOrd="0" presId="urn:microsoft.com/office/officeart/2005/8/layout/lProcess2"/>
    <dgm:cxn modelId="{205BC4AA-BF87-134C-A4DB-3BC6C6C9B817}" type="presParOf" srcId="{2FEE4632-77EB-8942-B7CA-154F35AE9C93}" destId="{10A6EFD1-C9F5-4A44-B189-961C5BEBD92A}" srcOrd="1" destOrd="0" presId="urn:microsoft.com/office/officeart/2005/8/layout/lProcess2"/>
    <dgm:cxn modelId="{61FD7BD2-47B3-4C40-9D5D-BE50553E678B}" type="presParOf" srcId="{2FEE4632-77EB-8942-B7CA-154F35AE9C93}" destId="{E0ADDB63-8C56-DC40-B724-34E29914B195}" srcOrd="2" destOrd="0" presId="urn:microsoft.com/office/officeart/2005/8/layout/lProcess2"/>
    <dgm:cxn modelId="{5E19409E-1E11-114B-8A84-E8B23B2C7C86}" type="presParOf" srcId="{2FEE4632-77EB-8942-B7CA-154F35AE9C93}" destId="{C80F31FA-78C1-554F-9E50-E386B6D3820C}" srcOrd="3" destOrd="0" presId="urn:microsoft.com/office/officeart/2005/8/layout/lProcess2"/>
    <dgm:cxn modelId="{07C1DFC1-E727-E44B-A08C-A17296716BB7}" type="presParOf" srcId="{2FEE4632-77EB-8942-B7CA-154F35AE9C93}" destId="{636B91C4-43E9-C94C-A435-92BCF3D0DFF7}" srcOrd="4" destOrd="0" presId="urn:microsoft.com/office/officeart/2005/8/layout/lProcess2"/>
    <dgm:cxn modelId="{31512E65-0456-854B-9B3B-0F04EC5074D7}" type="presParOf" srcId="{2FEE4632-77EB-8942-B7CA-154F35AE9C93}" destId="{2953E934-435F-3148-A656-1CE6A147C6E0}" srcOrd="5" destOrd="0" presId="urn:microsoft.com/office/officeart/2005/8/layout/lProcess2"/>
    <dgm:cxn modelId="{D96C8B48-C451-E640-8434-C21E8EA6E243}" type="presParOf" srcId="{2FEE4632-77EB-8942-B7CA-154F35AE9C93}" destId="{5A722D7A-CDF4-DD4F-AA0D-2807A6AB4A3A}" srcOrd="6" destOrd="0" presId="urn:microsoft.com/office/officeart/2005/8/layout/lProcess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AAE4757-4D05-EC40-8FD5-A54F31741FC6}" type="doc">
      <dgm:prSet loTypeId="urn:microsoft.com/office/officeart/2005/8/layout/vList5" loCatId="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BED09254-1A93-FC42-9F4A-2327C94F0058}">
      <dgm:prSet phldrT="[Text]"/>
      <dgm:spPr/>
      <dgm:t>
        <a:bodyPr/>
        <a:lstStyle/>
        <a:p>
          <a:r>
            <a:rPr lang="en-US" dirty="0"/>
            <a:t>Commissioning</a:t>
          </a:r>
        </a:p>
      </dgm:t>
    </dgm:pt>
    <dgm:pt modelId="{A2A538FC-2E56-0E4A-BDFD-FB87110CEA78}" type="parTrans" cxnId="{F52D644D-2226-6246-8542-2C3C62FAB643}">
      <dgm:prSet/>
      <dgm:spPr/>
      <dgm:t>
        <a:bodyPr/>
        <a:lstStyle/>
        <a:p>
          <a:endParaRPr lang="en-US"/>
        </a:p>
      </dgm:t>
    </dgm:pt>
    <dgm:pt modelId="{FEE79F01-8FC3-DD43-96BB-F2A7861482F9}" type="sibTrans" cxnId="{F52D644D-2226-6246-8542-2C3C62FAB643}">
      <dgm:prSet/>
      <dgm:spPr/>
      <dgm:t>
        <a:bodyPr/>
        <a:lstStyle/>
        <a:p>
          <a:endParaRPr lang="en-US"/>
        </a:p>
      </dgm:t>
    </dgm:pt>
    <dgm:pt modelId="{EAE9A93D-2451-0B41-B838-E21EADD1A261}">
      <dgm:prSet phldrT="[Text]" custT="1"/>
      <dgm:spPr/>
      <dgm:t>
        <a:bodyPr/>
        <a:lstStyle/>
        <a:p>
          <a:r>
            <a:rPr lang="en-US" sz="1200" dirty="0"/>
            <a:t>Charge should be clear</a:t>
          </a:r>
        </a:p>
      </dgm:t>
    </dgm:pt>
    <dgm:pt modelId="{8E6B0C9D-2692-9042-A362-9A04E6865A17}" type="parTrans" cxnId="{B8DB602A-3BE1-8944-ABAB-807596EA1044}">
      <dgm:prSet/>
      <dgm:spPr/>
      <dgm:t>
        <a:bodyPr/>
        <a:lstStyle/>
        <a:p>
          <a:endParaRPr lang="en-US"/>
        </a:p>
      </dgm:t>
    </dgm:pt>
    <dgm:pt modelId="{1CFCFB2B-FB0B-E145-AD9D-2DEEB2F380D3}" type="sibTrans" cxnId="{B8DB602A-3BE1-8944-ABAB-807596EA1044}">
      <dgm:prSet/>
      <dgm:spPr/>
      <dgm:t>
        <a:bodyPr/>
        <a:lstStyle/>
        <a:p>
          <a:endParaRPr lang="en-US"/>
        </a:p>
      </dgm:t>
    </dgm:pt>
    <dgm:pt modelId="{BE18C09D-A9C0-0241-B0E7-9ED3D39F8BCC}">
      <dgm:prSet phldrT="[Text]"/>
      <dgm:spPr/>
      <dgm:t>
        <a:bodyPr/>
        <a:lstStyle/>
        <a:p>
          <a:r>
            <a:rPr lang="en-US" dirty="0"/>
            <a:t>Accountabilities</a:t>
          </a:r>
        </a:p>
      </dgm:t>
    </dgm:pt>
    <dgm:pt modelId="{9EB70D54-64BB-1643-B313-0D88072BEC8D}" type="parTrans" cxnId="{7D84B18E-5B59-774D-9387-054459038433}">
      <dgm:prSet/>
      <dgm:spPr/>
      <dgm:t>
        <a:bodyPr/>
        <a:lstStyle/>
        <a:p>
          <a:endParaRPr lang="en-US"/>
        </a:p>
      </dgm:t>
    </dgm:pt>
    <dgm:pt modelId="{AC8A0708-2FE4-1A45-8C3E-94AF518CA1BC}" type="sibTrans" cxnId="{7D84B18E-5B59-774D-9387-054459038433}">
      <dgm:prSet/>
      <dgm:spPr/>
      <dgm:t>
        <a:bodyPr/>
        <a:lstStyle/>
        <a:p>
          <a:endParaRPr lang="en-US"/>
        </a:p>
      </dgm:t>
    </dgm:pt>
    <dgm:pt modelId="{24E33B09-770D-CE42-9B49-996891902CB1}">
      <dgm:prSet phldrT="[Text]" custT="1"/>
      <dgm:spPr/>
      <dgm:t>
        <a:bodyPr/>
        <a:lstStyle/>
        <a:p>
          <a:r>
            <a:rPr lang="en-US" sz="1200" dirty="0"/>
            <a:t>Allow for public participation/public comment</a:t>
          </a:r>
        </a:p>
      </dgm:t>
    </dgm:pt>
    <dgm:pt modelId="{35A643BE-4D51-424F-A372-FEBFC5ED73F3}" type="parTrans" cxnId="{74315639-B9F4-B844-868F-5CA74F395A6F}">
      <dgm:prSet/>
      <dgm:spPr/>
      <dgm:t>
        <a:bodyPr/>
        <a:lstStyle/>
        <a:p>
          <a:endParaRPr lang="en-US"/>
        </a:p>
      </dgm:t>
    </dgm:pt>
    <dgm:pt modelId="{8051C9D2-767C-8847-8627-C93CC4F05FA2}" type="sibTrans" cxnId="{74315639-B9F4-B844-868F-5CA74F395A6F}">
      <dgm:prSet/>
      <dgm:spPr/>
      <dgm:t>
        <a:bodyPr/>
        <a:lstStyle/>
        <a:p>
          <a:endParaRPr lang="en-US"/>
        </a:p>
      </dgm:t>
    </dgm:pt>
    <dgm:pt modelId="{B0A7B473-2713-484F-B646-A95853052175}">
      <dgm:prSet phldrT="[Text]" custT="1"/>
      <dgm:spPr/>
      <dgm:t>
        <a:bodyPr/>
        <a:lstStyle/>
        <a:p>
          <a:r>
            <a:rPr lang="en-US" sz="1200" dirty="0"/>
            <a:t>Absolute compliance with FOIA (TA report twice a year) and business norms</a:t>
          </a:r>
        </a:p>
      </dgm:t>
    </dgm:pt>
    <dgm:pt modelId="{B2457D0D-DBAB-5B48-9494-8B695BCF8E7E}" type="parTrans" cxnId="{D69F8081-AB80-5F41-9524-B3F35740F6A9}">
      <dgm:prSet/>
      <dgm:spPr/>
      <dgm:t>
        <a:bodyPr/>
        <a:lstStyle/>
        <a:p>
          <a:endParaRPr lang="en-US"/>
        </a:p>
      </dgm:t>
    </dgm:pt>
    <dgm:pt modelId="{68E1C0CA-A194-1C48-9312-D754F4683627}" type="sibTrans" cxnId="{D69F8081-AB80-5F41-9524-B3F35740F6A9}">
      <dgm:prSet/>
      <dgm:spPr/>
      <dgm:t>
        <a:bodyPr/>
        <a:lstStyle/>
        <a:p>
          <a:endParaRPr lang="en-US"/>
        </a:p>
      </dgm:t>
    </dgm:pt>
    <dgm:pt modelId="{0E9C5272-2EE8-E348-BBEC-3AC9AA855477}">
      <dgm:prSet phldrT="[Text]"/>
      <dgm:spPr/>
      <dgm:t>
        <a:bodyPr/>
        <a:lstStyle/>
        <a:p>
          <a:r>
            <a:rPr lang="en-US" dirty="0"/>
            <a:t>Charge</a:t>
          </a:r>
        </a:p>
      </dgm:t>
    </dgm:pt>
    <dgm:pt modelId="{CA349CF5-C3E5-6B47-A13B-C80F9C51939B}" type="parTrans" cxnId="{341AB305-1994-D74C-8D57-E120134A40CA}">
      <dgm:prSet/>
      <dgm:spPr/>
      <dgm:t>
        <a:bodyPr/>
        <a:lstStyle/>
        <a:p>
          <a:endParaRPr lang="en-US"/>
        </a:p>
      </dgm:t>
    </dgm:pt>
    <dgm:pt modelId="{8F3243A3-0AE1-FD4C-A03A-D8532168C56E}" type="sibTrans" cxnId="{341AB305-1994-D74C-8D57-E120134A40CA}">
      <dgm:prSet/>
      <dgm:spPr/>
      <dgm:t>
        <a:bodyPr/>
        <a:lstStyle/>
        <a:p>
          <a:endParaRPr lang="en-US"/>
        </a:p>
      </dgm:t>
    </dgm:pt>
    <dgm:pt modelId="{2041649C-40E4-744F-86F0-A0B3001D2E8B}">
      <dgm:prSet phldrT="[Text]" custT="1"/>
      <dgm:spPr/>
      <dgm:t>
        <a:bodyPr/>
        <a:lstStyle/>
        <a:p>
          <a:r>
            <a:rPr lang="en-US" sz="1200" dirty="0"/>
            <a:t>BOS annual renewal of charge (is it still relevant? Should we be sunsetting?</a:t>
          </a:r>
        </a:p>
      </dgm:t>
    </dgm:pt>
    <dgm:pt modelId="{C23650B7-784C-644A-AFCA-604FF9D2D3AC}" type="parTrans" cxnId="{864F52C6-D93A-FF4F-955B-4AEF338B5DAA}">
      <dgm:prSet/>
      <dgm:spPr/>
      <dgm:t>
        <a:bodyPr/>
        <a:lstStyle/>
        <a:p>
          <a:endParaRPr lang="en-US"/>
        </a:p>
      </dgm:t>
    </dgm:pt>
    <dgm:pt modelId="{F9B05F1D-4F04-E748-B30D-F4E5FDA7A30B}" type="sibTrans" cxnId="{864F52C6-D93A-FF4F-955B-4AEF338B5DAA}">
      <dgm:prSet/>
      <dgm:spPr/>
      <dgm:t>
        <a:bodyPr/>
        <a:lstStyle/>
        <a:p>
          <a:endParaRPr lang="en-US"/>
        </a:p>
      </dgm:t>
    </dgm:pt>
    <dgm:pt modelId="{B571F24F-7120-564F-B3B1-EDDD22E8C235}">
      <dgm:prSet phldrT="[Text]"/>
      <dgm:spPr/>
      <dgm:t>
        <a:bodyPr/>
        <a:lstStyle/>
        <a:p>
          <a:r>
            <a:rPr lang="en-US" dirty="0"/>
            <a:t>Vacancies</a:t>
          </a:r>
        </a:p>
      </dgm:t>
    </dgm:pt>
    <dgm:pt modelId="{541A41D3-8AB5-1047-80A0-79E0AD78E55A}" type="parTrans" cxnId="{5DC25AA5-E713-E84D-BDF4-7B9F44511FDD}">
      <dgm:prSet/>
      <dgm:spPr/>
      <dgm:t>
        <a:bodyPr/>
        <a:lstStyle/>
        <a:p>
          <a:endParaRPr lang="en-US"/>
        </a:p>
      </dgm:t>
    </dgm:pt>
    <dgm:pt modelId="{AB46E429-3A3E-CD4B-A5F6-60BC264165AB}" type="sibTrans" cxnId="{5DC25AA5-E713-E84D-BDF4-7B9F44511FDD}">
      <dgm:prSet/>
      <dgm:spPr/>
      <dgm:t>
        <a:bodyPr/>
        <a:lstStyle/>
        <a:p>
          <a:endParaRPr lang="en-US"/>
        </a:p>
      </dgm:t>
    </dgm:pt>
    <dgm:pt modelId="{051C677F-A06D-DF49-A161-029A6048830C}">
      <dgm:prSet phldrT="[Text]" custT="1"/>
      <dgm:spPr/>
      <dgm:t>
        <a:bodyPr/>
        <a:lstStyle/>
        <a:p>
          <a:r>
            <a:rPr lang="en-US" sz="1200" dirty="0"/>
            <a:t>Skill set should match the needs of the committee</a:t>
          </a:r>
        </a:p>
      </dgm:t>
    </dgm:pt>
    <dgm:pt modelId="{16A566F3-BE4A-354E-B516-706E08E135FD}" type="parTrans" cxnId="{6FBA726F-AEB9-9242-9C53-6AA359B009EB}">
      <dgm:prSet/>
      <dgm:spPr/>
      <dgm:t>
        <a:bodyPr/>
        <a:lstStyle/>
        <a:p>
          <a:endParaRPr lang="en-US"/>
        </a:p>
      </dgm:t>
    </dgm:pt>
    <dgm:pt modelId="{B543EF3C-F78F-E242-8D78-CE2FB880F6D0}" type="sibTrans" cxnId="{6FBA726F-AEB9-9242-9C53-6AA359B009EB}">
      <dgm:prSet/>
      <dgm:spPr/>
      <dgm:t>
        <a:bodyPr/>
        <a:lstStyle/>
        <a:p>
          <a:endParaRPr lang="en-US"/>
        </a:p>
      </dgm:t>
    </dgm:pt>
    <dgm:pt modelId="{424D7BAB-7053-9C42-AA81-70155DAEB871}">
      <dgm:prSet phldrT="[Text]" custT="1"/>
      <dgm:spPr/>
      <dgm:t>
        <a:bodyPr/>
        <a:lstStyle/>
        <a:p>
          <a:r>
            <a:rPr lang="en-US" sz="1200" dirty="0"/>
            <a:t>Interested parties shall have attended a minimum of 2 meetings to be familiar with work and the committee</a:t>
          </a:r>
        </a:p>
      </dgm:t>
    </dgm:pt>
    <dgm:pt modelId="{F1BB6429-D8BB-0A46-A964-9EC8A56EE6DA}" type="parTrans" cxnId="{FEC4264F-8939-0B4B-8C09-6F82F2F5857C}">
      <dgm:prSet/>
      <dgm:spPr/>
      <dgm:t>
        <a:bodyPr/>
        <a:lstStyle/>
        <a:p>
          <a:endParaRPr lang="en-US"/>
        </a:p>
      </dgm:t>
    </dgm:pt>
    <dgm:pt modelId="{F820BFBA-9DDF-CC42-A579-5BF774B4169E}" type="sibTrans" cxnId="{FEC4264F-8939-0B4B-8C09-6F82F2F5857C}">
      <dgm:prSet/>
      <dgm:spPr/>
      <dgm:t>
        <a:bodyPr/>
        <a:lstStyle/>
        <a:p>
          <a:endParaRPr lang="en-US"/>
        </a:p>
      </dgm:t>
    </dgm:pt>
    <dgm:pt modelId="{480C4E4F-AE93-D140-BC1D-EE3C69C3A3B5}">
      <dgm:prSet phldrT="[Text]"/>
      <dgm:spPr/>
      <dgm:t>
        <a:bodyPr/>
        <a:lstStyle/>
        <a:p>
          <a:endParaRPr lang="en-US" sz="1100" dirty="0"/>
        </a:p>
      </dgm:t>
    </dgm:pt>
    <dgm:pt modelId="{5E33696D-07A5-A542-BC65-B19FB12A947A}" type="parTrans" cxnId="{6F8C9C99-1F74-F646-8306-D854E76CD7A6}">
      <dgm:prSet/>
      <dgm:spPr/>
      <dgm:t>
        <a:bodyPr/>
        <a:lstStyle/>
        <a:p>
          <a:endParaRPr lang="en-US"/>
        </a:p>
      </dgm:t>
    </dgm:pt>
    <dgm:pt modelId="{93D3EC74-2193-EE4A-94AF-E2C6D1074B69}" type="sibTrans" cxnId="{6F8C9C99-1F74-F646-8306-D854E76CD7A6}">
      <dgm:prSet/>
      <dgm:spPr/>
      <dgm:t>
        <a:bodyPr/>
        <a:lstStyle/>
        <a:p>
          <a:endParaRPr lang="en-US"/>
        </a:p>
      </dgm:t>
    </dgm:pt>
    <dgm:pt modelId="{1515F1E4-EE59-0546-AABF-C7636E7DB8BA}">
      <dgm:prSet phldrT="[Text]" custT="1"/>
      <dgm:spPr/>
      <dgm:t>
        <a:bodyPr/>
        <a:lstStyle/>
        <a:p>
          <a:r>
            <a:rPr lang="en-US" sz="1200" dirty="0"/>
            <a:t>If there is more to be done, the BOS can amend the charge</a:t>
          </a:r>
        </a:p>
      </dgm:t>
    </dgm:pt>
    <dgm:pt modelId="{FAB0A3D9-CC14-A14D-BDAA-49ABAC03FA3D}" type="parTrans" cxnId="{D45BC0CA-7C50-6D40-84F7-039D7B6E86DC}">
      <dgm:prSet/>
      <dgm:spPr/>
      <dgm:t>
        <a:bodyPr/>
        <a:lstStyle/>
        <a:p>
          <a:endParaRPr lang="en-US"/>
        </a:p>
      </dgm:t>
    </dgm:pt>
    <dgm:pt modelId="{82CDEF7A-F459-3B4B-9B86-84E09BA71BAA}" type="sibTrans" cxnId="{D45BC0CA-7C50-6D40-84F7-039D7B6E86DC}">
      <dgm:prSet/>
      <dgm:spPr/>
      <dgm:t>
        <a:bodyPr/>
        <a:lstStyle/>
        <a:p>
          <a:endParaRPr lang="en-US"/>
        </a:p>
      </dgm:t>
    </dgm:pt>
    <dgm:pt modelId="{A7EDCDF7-7201-D149-9FF7-D0DFB5B5C426}">
      <dgm:prSet phldrT="[Text]"/>
      <dgm:spPr/>
      <dgm:t>
        <a:bodyPr/>
        <a:lstStyle/>
        <a:p>
          <a:r>
            <a:rPr lang="en-US" dirty="0"/>
            <a:t>Recruitment</a:t>
          </a:r>
        </a:p>
      </dgm:t>
    </dgm:pt>
    <dgm:pt modelId="{252BADCC-8EA9-8A4F-B3A3-20F1A665B42E}" type="parTrans" cxnId="{A3B31911-076B-384A-98E0-89C685C6F668}">
      <dgm:prSet/>
      <dgm:spPr/>
      <dgm:t>
        <a:bodyPr/>
        <a:lstStyle/>
        <a:p>
          <a:endParaRPr lang="en-US"/>
        </a:p>
      </dgm:t>
    </dgm:pt>
    <dgm:pt modelId="{C93A16E5-DB17-5D4B-9E88-51F3AF5E003D}" type="sibTrans" cxnId="{A3B31911-076B-384A-98E0-89C685C6F668}">
      <dgm:prSet/>
      <dgm:spPr/>
      <dgm:t>
        <a:bodyPr/>
        <a:lstStyle/>
        <a:p>
          <a:endParaRPr lang="en-US"/>
        </a:p>
      </dgm:t>
    </dgm:pt>
    <dgm:pt modelId="{247B89CC-C919-874D-84AD-19B46E2E70F1}">
      <dgm:prSet phldrT="[Text]" custT="1"/>
      <dgm:spPr/>
      <dgm:t>
        <a:bodyPr/>
        <a:lstStyle/>
        <a:p>
          <a:r>
            <a:rPr lang="en-US" sz="1200" dirty="0"/>
            <a:t>Demonstrated expertise in the area of expertise</a:t>
          </a:r>
        </a:p>
      </dgm:t>
    </dgm:pt>
    <dgm:pt modelId="{AD990AB2-65FF-514A-A454-518E146AB1CB}" type="parTrans" cxnId="{5F8671AD-1243-8C48-9573-5415B4A1B474}">
      <dgm:prSet/>
      <dgm:spPr/>
      <dgm:t>
        <a:bodyPr/>
        <a:lstStyle/>
        <a:p>
          <a:endParaRPr lang="en-US"/>
        </a:p>
      </dgm:t>
    </dgm:pt>
    <dgm:pt modelId="{8A2CD2EE-DD8C-8B4E-8118-6F6796519382}" type="sibTrans" cxnId="{5F8671AD-1243-8C48-9573-5415B4A1B474}">
      <dgm:prSet/>
      <dgm:spPr/>
      <dgm:t>
        <a:bodyPr/>
        <a:lstStyle/>
        <a:p>
          <a:endParaRPr lang="en-US"/>
        </a:p>
      </dgm:t>
    </dgm:pt>
    <dgm:pt modelId="{FA4D1A25-D5DF-4C45-9ECC-6563316C46E4}">
      <dgm:prSet phldrT="[Text]" custT="1"/>
      <dgm:spPr/>
      <dgm:t>
        <a:bodyPr/>
        <a:lstStyle/>
        <a:p>
          <a:r>
            <a:rPr lang="en-US" sz="1200" dirty="0"/>
            <a:t>Broad reach to community (to include unaffiliated voters)</a:t>
          </a:r>
        </a:p>
      </dgm:t>
    </dgm:pt>
    <dgm:pt modelId="{442353FA-8D25-9543-917F-E1C1EF8C057E}" type="parTrans" cxnId="{E35CA283-3D31-844A-B43D-6CB877BC1BCD}">
      <dgm:prSet/>
      <dgm:spPr/>
      <dgm:t>
        <a:bodyPr/>
        <a:lstStyle/>
        <a:p>
          <a:endParaRPr lang="en-US"/>
        </a:p>
      </dgm:t>
    </dgm:pt>
    <dgm:pt modelId="{A604EE26-3DCD-B140-80AD-1CBACED89213}" type="sibTrans" cxnId="{E35CA283-3D31-844A-B43D-6CB877BC1BCD}">
      <dgm:prSet/>
      <dgm:spPr/>
      <dgm:t>
        <a:bodyPr/>
        <a:lstStyle/>
        <a:p>
          <a:endParaRPr lang="en-US"/>
        </a:p>
      </dgm:t>
    </dgm:pt>
    <dgm:pt modelId="{56163917-F30F-5A41-987E-BC679FA7355F}">
      <dgm:prSet phldrT="[Text]" custT="1"/>
      <dgm:spPr/>
      <dgm:t>
        <a:bodyPr/>
        <a:lstStyle/>
        <a:p>
          <a:r>
            <a:rPr lang="en-US" sz="1200" dirty="0"/>
            <a:t>The committee (C&amp;VC) should vet  and nominate candidates </a:t>
          </a:r>
          <a:r>
            <a:rPr lang="en-US" sz="1200" dirty="0">
              <a:solidFill>
                <a:srgbClr val="FF0000"/>
              </a:solidFill>
            </a:rPr>
            <a:t>(for approval by the BOS??)</a:t>
          </a:r>
        </a:p>
      </dgm:t>
    </dgm:pt>
    <dgm:pt modelId="{57775D68-37F7-7E41-A22D-282BEE0F5653}" type="sibTrans" cxnId="{CE789C0D-A935-924A-9582-20C4A4F42CE0}">
      <dgm:prSet/>
      <dgm:spPr/>
      <dgm:t>
        <a:bodyPr/>
        <a:lstStyle/>
        <a:p>
          <a:endParaRPr lang="en-US"/>
        </a:p>
      </dgm:t>
    </dgm:pt>
    <dgm:pt modelId="{5BDBCACD-9C40-D64D-956A-7EAD5C51347E}" type="parTrans" cxnId="{CE789C0D-A935-924A-9582-20C4A4F42CE0}">
      <dgm:prSet/>
      <dgm:spPr/>
      <dgm:t>
        <a:bodyPr/>
        <a:lstStyle/>
        <a:p>
          <a:endParaRPr lang="en-US"/>
        </a:p>
      </dgm:t>
    </dgm:pt>
    <dgm:pt modelId="{F8DEA9AE-E24F-7E43-B288-5E86C84AF99F}">
      <dgm:prSet phldrT="[Text]"/>
      <dgm:spPr/>
      <dgm:t>
        <a:bodyPr/>
        <a:lstStyle/>
        <a:p>
          <a:r>
            <a:rPr lang="en-US" dirty="0"/>
            <a:t>Populating a New Committee</a:t>
          </a:r>
        </a:p>
      </dgm:t>
    </dgm:pt>
    <dgm:pt modelId="{ED53002E-CAAF-7C4C-8858-CA6764230CF7}" type="parTrans" cxnId="{B1590B3B-0599-9E48-8C66-16FFD0DEE9A7}">
      <dgm:prSet/>
      <dgm:spPr/>
      <dgm:t>
        <a:bodyPr/>
        <a:lstStyle/>
        <a:p>
          <a:endParaRPr lang="en-US"/>
        </a:p>
      </dgm:t>
    </dgm:pt>
    <dgm:pt modelId="{1CA51A1B-02EA-6640-8440-49EB432F8386}" type="sibTrans" cxnId="{B1590B3B-0599-9E48-8C66-16FFD0DEE9A7}">
      <dgm:prSet/>
      <dgm:spPr/>
      <dgm:t>
        <a:bodyPr/>
        <a:lstStyle/>
        <a:p>
          <a:endParaRPr lang="en-US"/>
        </a:p>
      </dgm:t>
    </dgm:pt>
    <dgm:pt modelId="{22AB1CB9-E11E-9441-B002-94C47BAA2CF4}">
      <dgm:prSet phldrT="[Text]" custT="1"/>
      <dgm:spPr/>
      <dgm:t>
        <a:bodyPr/>
        <a:lstStyle/>
        <a:p>
          <a:r>
            <a:rPr lang="en-US" sz="1200" dirty="0"/>
            <a:t>The Chair shall vet candidates with expertise needed to populate the committee </a:t>
          </a:r>
        </a:p>
      </dgm:t>
    </dgm:pt>
    <dgm:pt modelId="{557AE3C8-5FD6-3240-A599-0C3795705ECC}" type="parTrans" cxnId="{B3B0784B-5CCA-2348-BD5B-103B02C5E267}">
      <dgm:prSet/>
      <dgm:spPr/>
      <dgm:t>
        <a:bodyPr/>
        <a:lstStyle/>
        <a:p>
          <a:endParaRPr lang="en-US"/>
        </a:p>
      </dgm:t>
    </dgm:pt>
    <dgm:pt modelId="{C4C8B7F1-36B3-0640-92B5-64E93BB36280}" type="sibTrans" cxnId="{B3B0784B-5CCA-2348-BD5B-103B02C5E267}">
      <dgm:prSet/>
      <dgm:spPr/>
      <dgm:t>
        <a:bodyPr/>
        <a:lstStyle/>
        <a:p>
          <a:endParaRPr lang="en-US"/>
        </a:p>
      </dgm:t>
    </dgm:pt>
    <dgm:pt modelId="{ED7A788D-41A6-554E-AE5D-530F407106EE}">
      <dgm:prSet phldrT="[Text]" custT="1"/>
      <dgm:spPr/>
      <dgm:t>
        <a:bodyPr/>
        <a:lstStyle/>
        <a:p>
          <a:r>
            <a:rPr lang="en-US" sz="1200" dirty="0"/>
            <a:t>The BOS should interview candidates with demonstrated expertise and experience to co-chair the committee</a:t>
          </a:r>
        </a:p>
      </dgm:t>
    </dgm:pt>
    <dgm:pt modelId="{624C2526-B802-E94A-84DC-9B2215511EF6}" type="parTrans" cxnId="{EC4ECA57-FD38-F240-A3C3-287897D3612F}">
      <dgm:prSet/>
      <dgm:spPr/>
      <dgm:t>
        <a:bodyPr/>
        <a:lstStyle/>
        <a:p>
          <a:endParaRPr lang="en-US"/>
        </a:p>
      </dgm:t>
    </dgm:pt>
    <dgm:pt modelId="{B69797D4-6D2C-7547-954B-183F90215611}" type="sibTrans" cxnId="{EC4ECA57-FD38-F240-A3C3-287897D3612F}">
      <dgm:prSet/>
      <dgm:spPr/>
      <dgm:t>
        <a:bodyPr/>
        <a:lstStyle/>
        <a:p>
          <a:endParaRPr lang="en-US"/>
        </a:p>
      </dgm:t>
    </dgm:pt>
    <dgm:pt modelId="{9339E400-9637-454F-904A-19BDE145E5AB}">
      <dgm:prSet phldrT="[Text]" custT="1"/>
      <dgm:spPr/>
      <dgm:t>
        <a:bodyPr/>
        <a:lstStyle/>
        <a:p>
          <a:r>
            <a:rPr lang="en-US" sz="1200" dirty="0"/>
            <a:t>The co-chair will recommend to the BOS ideal size of committee (3-7) and time commitment</a:t>
          </a:r>
        </a:p>
      </dgm:t>
    </dgm:pt>
    <dgm:pt modelId="{4FAD8C70-24FE-174C-BADD-B487F0DA9CC2}" type="parTrans" cxnId="{CB5A7E17-4869-F742-A274-FF24576149FC}">
      <dgm:prSet/>
      <dgm:spPr/>
      <dgm:t>
        <a:bodyPr/>
        <a:lstStyle/>
        <a:p>
          <a:endParaRPr lang="en-US"/>
        </a:p>
      </dgm:t>
    </dgm:pt>
    <dgm:pt modelId="{F914A11F-6731-8A45-BCBF-EF9C15115032}" type="sibTrans" cxnId="{CB5A7E17-4869-F742-A274-FF24576149FC}">
      <dgm:prSet/>
      <dgm:spPr/>
      <dgm:t>
        <a:bodyPr/>
        <a:lstStyle/>
        <a:p>
          <a:endParaRPr lang="en-US"/>
        </a:p>
      </dgm:t>
    </dgm:pt>
    <dgm:pt modelId="{E00F3F8E-E924-7F42-908C-D8C193371536}">
      <dgm:prSet phldrT="[Text]" custT="1"/>
      <dgm:spPr/>
      <dgm:t>
        <a:bodyPr/>
        <a:lstStyle/>
        <a:p>
          <a:r>
            <a:rPr lang="en-US" sz="1200" dirty="0"/>
            <a:t>The Chair recommends candidates to the BOS</a:t>
          </a:r>
        </a:p>
      </dgm:t>
    </dgm:pt>
    <dgm:pt modelId="{1D99FE21-7FB4-A24F-9DC1-30A433DC7DA7}" type="parTrans" cxnId="{98989F46-FDE8-0646-B022-269AABC697CF}">
      <dgm:prSet/>
      <dgm:spPr/>
      <dgm:t>
        <a:bodyPr/>
        <a:lstStyle/>
        <a:p>
          <a:endParaRPr lang="en-US"/>
        </a:p>
      </dgm:t>
    </dgm:pt>
    <dgm:pt modelId="{75F004BB-44B6-924A-9F37-F5F0507E9C95}" type="sibTrans" cxnId="{98989F46-FDE8-0646-B022-269AABC697CF}">
      <dgm:prSet/>
      <dgm:spPr/>
      <dgm:t>
        <a:bodyPr/>
        <a:lstStyle/>
        <a:p>
          <a:endParaRPr lang="en-US"/>
        </a:p>
      </dgm:t>
    </dgm:pt>
    <dgm:pt modelId="{DCACD309-2843-DD4E-8281-4777349804AB}">
      <dgm:prSet phldrT="[Text]" custT="1"/>
      <dgm:spPr/>
      <dgm:t>
        <a:bodyPr/>
        <a:lstStyle/>
        <a:p>
          <a:r>
            <a:rPr lang="en-US" sz="1200" dirty="0"/>
            <a:t>Adhering to the charge</a:t>
          </a:r>
        </a:p>
      </dgm:t>
    </dgm:pt>
    <dgm:pt modelId="{91D741CA-BD89-FE4E-A0D5-57B6D4120EC0}" type="parTrans" cxnId="{523A0FF5-273C-CE4D-A8A5-D02968796B23}">
      <dgm:prSet/>
      <dgm:spPr/>
      <dgm:t>
        <a:bodyPr/>
        <a:lstStyle/>
        <a:p>
          <a:endParaRPr lang="en-US"/>
        </a:p>
      </dgm:t>
    </dgm:pt>
    <dgm:pt modelId="{EC4D3B65-12C7-B541-91F6-F5626C5CDA92}" type="sibTrans" cxnId="{523A0FF5-273C-CE4D-A8A5-D02968796B23}">
      <dgm:prSet/>
      <dgm:spPr/>
      <dgm:t>
        <a:bodyPr/>
        <a:lstStyle/>
        <a:p>
          <a:endParaRPr lang="en-US"/>
        </a:p>
      </dgm:t>
    </dgm:pt>
    <dgm:pt modelId="{DD3CF2E9-C8C0-D346-91FD-6776F59FA068}" type="pres">
      <dgm:prSet presAssocID="{7AAE4757-4D05-EC40-8FD5-A54F31741FC6}" presName="Name0" presStyleCnt="0">
        <dgm:presLayoutVars>
          <dgm:dir/>
          <dgm:animLvl val="lvl"/>
          <dgm:resizeHandles val="exact"/>
        </dgm:presLayoutVars>
      </dgm:prSet>
      <dgm:spPr/>
    </dgm:pt>
    <dgm:pt modelId="{036DFFEB-93EF-CA42-9D2E-C724C4B92B40}" type="pres">
      <dgm:prSet presAssocID="{BED09254-1A93-FC42-9F4A-2327C94F0058}" presName="linNode" presStyleCnt="0"/>
      <dgm:spPr/>
    </dgm:pt>
    <dgm:pt modelId="{6EA76727-ADC0-514B-9E4F-40140735F017}" type="pres">
      <dgm:prSet presAssocID="{BED09254-1A93-FC42-9F4A-2327C94F0058}" presName="parentText" presStyleLbl="node1" presStyleIdx="0" presStyleCnt="6" custScaleX="74599" custLinFactNeighborX="-7326">
        <dgm:presLayoutVars>
          <dgm:chMax val="1"/>
          <dgm:bulletEnabled val="1"/>
        </dgm:presLayoutVars>
      </dgm:prSet>
      <dgm:spPr/>
    </dgm:pt>
    <dgm:pt modelId="{25F47207-CEBC-914F-AAD1-504CBC4DF02A}" type="pres">
      <dgm:prSet presAssocID="{BED09254-1A93-FC42-9F4A-2327C94F0058}" presName="descendantText" presStyleLbl="alignAccFollowNode1" presStyleIdx="0" presStyleCnt="6" custScaleX="112748" custScaleY="125241">
        <dgm:presLayoutVars>
          <dgm:bulletEnabled val="1"/>
        </dgm:presLayoutVars>
      </dgm:prSet>
      <dgm:spPr/>
    </dgm:pt>
    <dgm:pt modelId="{0C87DEA2-D2A2-9240-847F-2415E5893450}" type="pres">
      <dgm:prSet presAssocID="{FEE79F01-8FC3-DD43-96BB-F2A7861482F9}" presName="sp" presStyleCnt="0"/>
      <dgm:spPr/>
    </dgm:pt>
    <dgm:pt modelId="{CFDFEB70-4282-4640-B576-275EC24C8695}" type="pres">
      <dgm:prSet presAssocID="{F8DEA9AE-E24F-7E43-B288-5E86C84AF99F}" presName="linNode" presStyleCnt="0"/>
      <dgm:spPr/>
    </dgm:pt>
    <dgm:pt modelId="{DFAC3B3B-6896-5E40-89CF-04EC30E11D8D}" type="pres">
      <dgm:prSet presAssocID="{F8DEA9AE-E24F-7E43-B288-5E86C84AF99F}" presName="parentText" presStyleLbl="node1" presStyleIdx="1" presStyleCnt="6" custScaleX="74599" custLinFactNeighborX="-7326">
        <dgm:presLayoutVars>
          <dgm:chMax val="1"/>
          <dgm:bulletEnabled val="1"/>
        </dgm:presLayoutVars>
      </dgm:prSet>
      <dgm:spPr/>
    </dgm:pt>
    <dgm:pt modelId="{20635B46-DB91-7F4F-81F5-F939A56F6B8A}" type="pres">
      <dgm:prSet presAssocID="{F8DEA9AE-E24F-7E43-B288-5E86C84AF99F}" presName="descendantText" presStyleLbl="alignAccFollowNode1" presStyleIdx="1" presStyleCnt="6" custScaleX="112748" custScaleY="127775">
        <dgm:presLayoutVars>
          <dgm:bulletEnabled val="1"/>
        </dgm:presLayoutVars>
      </dgm:prSet>
      <dgm:spPr/>
    </dgm:pt>
    <dgm:pt modelId="{161ABFA7-74FC-A741-AB6B-7971B373DE72}" type="pres">
      <dgm:prSet presAssocID="{1CA51A1B-02EA-6640-8440-49EB432F8386}" presName="sp" presStyleCnt="0"/>
      <dgm:spPr/>
    </dgm:pt>
    <dgm:pt modelId="{04BEE7DB-F570-F547-BB1D-7F1AE1432E56}" type="pres">
      <dgm:prSet presAssocID="{A7EDCDF7-7201-D149-9FF7-D0DFB5B5C426}" presName="linNode" presStyleCnt="0"/>
      <dgm:spPr/>
    </dgm:pt>
    <dgm:pt modelId="{6140932A-DD27-D84D-B765-270CD8E3FB62}" type="pres">
      <dgm:prSet presAssocID="{A7EDCDF7-7201-D149-9FF7-D0DFB5B5C426}" presName="parentText" presStyleLbl="node1" presStyleIdx="2" presStyleCnt="6" custScaleX="74599" custLinFactNeighborX="-7312">
        <dgm:presLayoutVars>
          <dgm:chMax val="1"/>
          <dgm:bulletEnabled val="1"/>
        </dgm:presLayoutVars>
      </dgm:prSet>
      <dgm:spPr/>
    </dgm:pt>
    <dgm:pt modelId="{EE363586-66F1-5C4A-93D6-F7FA53CE71F1}" type="pres">
      <dgm:prSet presAssocID="{A7EDCDF7-7201-D149-9FF7-D0DFB5B5C426}" presName="descendantText" presStyleLbl="alignAccFollowNode1" presStyleIdx="2" presStyleCnt="6" custScaleX="112748">
        <dgm:presLayoutVars>
          <dgm:bulletEnabled val="1"/>
        </dgm:presLayoutVars>
      </dgm:prSet>
      <dgm:spPr/>
    </dgm:pt>
    <dgm:pt modelId="{ECABD2EA-74C6-4E40-A5AC-069F7A88CD25}" type="pres">
      <dgm:prSet presAssocID="{C93A16E5-DB17-5D4B-9E88-51F3AF5E003D}" presName="sp" presStyleCnt="0"/>
      <dgm:spPr/>
    </dgm:pt>
    <dgm:pt modelId="{5B8256F6-89EF-894A-9A5F-24D1F62EBDFF}" type="pres">
      <dgm:prSet presAssocID="{BE18C09D-A9C0-0241-B0E7-9ED3D39F8BCC}" presName="linNode" presStyleCnt="0"/>
      <dgm:spPr/>
    </dgm:pt>
    <dgm:pt modelId="{FBFAE8A4-988E-084D-841D-32D1102309DD}" type="pres">
      <dgm:prSet presAssocID="{BE18C09D-A9C0-0241-B0E7-9ED3D39F8BCC}" presName="parentText" presStyleLbl="node1" presStyleIdx="3" presStyleCnt="6" custScaleX="74599" custLinFactNeighborX="-7312">
        <dgm:presLayoutVars>
          <dgm:chMax val="1"/>
          <dgm:bulletEnabled val="1"/>
        </dgm:presLayoutVars>
      </dgm:prSet>
      <dgm:spPr/>
    </dgm:pt>
    <dgm:pt modelId="{B2DF1FD9-9DF7-614D-A215-3FCE52790C68}" type="pres">
      <dgm:prSet presAssocID="{BE18C09D-A9C0-0241-B0E7-9ED3D39F8BCC}" presName="descendantText" presStyleLbl="alignAccFollowNode1" presStyleIdx="3" presStyleCnt="6" custScaleX="112748">
        <dgm:presLayoutVars>
          <dgm:bulletEnabled val="1"/>
        </dgm:presLayoutVars>
      </dgm:prSet>
      <dgm:spPr/>
    </dgm:pt>
    <dgm:pt modelId="{4A38EAD4-FA33-F146-B7F8-70ADDDAB9095}" type="pres">
      <dgm:prSet presAssocID="{AC8A0708-2FE4-1A45-8C3E-94AF518CA1BC}" presName="sp" presStyleCnt="0"/>
      <dgm:spPr/>
    </dgm:pt>
    <dgm:pt modelId="{1256D256-3858-E447-82EC-5F529C4A344A}" type="pres">
      <dgm:prSet presAssocID="{0E9C5272-2EE8-E348-BBEC-3AC9AA855477}" presName="linNode" presStyleCnt="0"/>
      <dgm:spPr/>
    </dgm:pt>
    <dgm:pt modelId="{01C4727D-EC78-2442-BCFD-B59127DA5868}" type="pres">
      <dgm:prSet presAssocID="{0E9C5272-2EE8-E348-BBEC-3AC9AA855477}" presName="parentText" presStyleLbl="node1" presStyleIdx="4" presStyleCnt="6" custScaleX="74599" custLinFactNeighborX="-7312">
        <dgm:presLayoutVars>
          <dgm:chMax val="1"/>
          <dgm:bulletEnabled val="1"/>
        </dgm:presLayoutVars>
      </dgm:prSet>
      <dgm:spPr/>
    </dgm:pt>
    <dgm:pt modelId="{7CB42F4D-21A6-E24A-B4A0-F889E2D92EE2}" type="pres">
      <dgm:prSet presAssocID="{0E9C5272-2EE8-E348-BBEC-3AC9AA855477}" presName="descendantText" presStyleLbl="alignAccFollowNode1" presStyleIdx="4" presStyleCnt="6" custScaleX="112748">
        <dgm:presLayoutVars>
          <dgm:bulletEnabled val="1"/>
        </dgm:presLayoutVars>
      </dgm:prSet>
      <dgm:spPr/>
    </dgm:pt>
    <dgm:pt modelId="{31A3E577-B033-7043-8897-18138FF7AB17}" type="pres">
      <dgm:prSet presAssocID="{8F3243A3-0AE1-FD4C-A03A-D8532168C56E}" presName="sp" presStyleCnt="0"/>
      <dgm:spPr/>
    </dgm:pt>
    <dgm:pt modelId="{6BC8F353-C3A5-DD47-B554-7B0F972FB6BB}" type="pres">
      <dgm:prSet presAssocID="{B571F24F-7120-564F-B3B1-EDDD22E8C235}" presName="linNode" presStyleCnt="0"/>
      <dgm:spPr/>
    </dgm:pt>
    <dgm:pt modelId="{AD13DC65-716A-0D48-8DAE-867440B3450A}" type="pres">
      <dgm:prSet presAssocID="{B571F24F-7120-564F-B3B1-EDDD22E8C235}" presName="parentText" presStyleLbl="node1" presStyleIdx="5" presStyleCnt="6" custScaleX="74599" custLinFactNeighborX="-7312">
        <dgm:presLayoutVars>
          <dgm:chMax val="1"/>
          <dgm:bulletEnabled val="1"/>
        </dgm:presLayoutVars>
      </dgm:prSet>
      <dgm:spPr/>
    </dgm:pt>
    <dgm:pt modelId="{085FB888-5639-AA48-B8CD-E88F3B215A2E}" type="pres">
      <dgm:prSet presAssocID="{B571F24F-7120-564F-B3B1-EDDD22E8C235}" presName="descendantText" presStyleLbl="alignAccFollowNode1" presStyleIdx="5" presStyleCnt="6" custScaleX="112748">
        <dgm:presLayoutVars>
          <dgm:bulletEnabled val="1"/>
        </dgm:presLayoutVars>
      </dgm:prSet>
      <dgm:spPr/>
    </dgm:pt>
  </dgm:ptLst>
  <dgm:cxnLst>
    <dgm:cxn modelId="{341AB305-1994-D74C-8D57-E120134A40CA}" srcId="{7AAE4757-4D05-EC40-8FD5-A54F31741FC6}" destId="{0E9C5272-2EE8-E348-BBEC-3AC9AA855477}" srcOrd="4" destOrd="0" parTransId="{CA349CF5-C3E5-6B47-A13B-C80F9C51939B}" sibTransId="{8F3243A3-0AE1-FD4C-A03A-D8532168C56E}"/>
    <dgm:cxn modelId="{CE789C0D-A935-924A-9582-20C4A4F42CE0}" srcId="{B571F24F-7120-564F-B3B1-EDDD22E8C235}" destId="{56163917-F30F-5A41-987E-BC679FA7355F}" srcOrd="1" destOrd="0" parTransId="{5BDBCACD-9C40-D64D-956A-7EAD5C51347E}" sibTransId="{57775D68-37F7-7E41-A22D-282BEE0F5653}"/>
    <dgm:cxn modelId="{9F763D10-75B4-914A-80BE-C829F759BAAF}" type="presOf" srcId="{B571F24F-7120-564F-B3B1-EDDD22E8C235}" destId="{AD13DC65-716A-0D48-8DAE-867440B3450A}" srcOrd="0" destOrd="0" presId="urn:microsoft.com/office/officeart/2005/8/layout/vList5"/>
    <dgm:cxn modelId="{A3B31911-076B-384A-98E0-89C685C6F668}" srcId="{7AAE4757-4D05-EC40-8FD5-A54F31741FC6}" destId="{A7EDCDF7-7201-D149-9FF7-D0DFB5B5C426}" srcOrd="2" destOrd="0" parTransId="{252BADCC-8EA9-8A4F-B3A3-20F1A665B42E}" sibTransId="{C93A16E5-DB17-5D4B-9E88-51F3AF5E003D}"/>
    <dgm:cxn modelId="{CB5A7E17-4869-F742-A274-FF24576149FC}" srcId="{F8DEA9AE-E24F-7E43-B288-5E86C84AF99F}" destId="{9339E400-9637-454F-904A-19BDE145E5AB}" srcOrd="1" destOrd="0" parTransId="{4FAD8C70-24FE-174C-BADD-B487F0DA9CC2}" sibTransId="{F914A11F-6731-8A45-BCBF-EF9C15115032}"/>
    <dgm:cxn modelId="{648CAB17-BE1A-3E45-A623-2A8305B38F01}" type="presOf" srcId="{ED7A788D-41A6-554E-AE5D-530F407106EE}" destId="{20635B46-DB91-7F4F-81F5-F939A56F6B8A}" srcOrd="0" destOrd="0" presId="urn:microsoft.com/office/officeart/2005/8/layout/vList5"/>
    <dgm:cxn modelId="{78419022-2A75-F542-AB8F-DAC8E8A705CD}" type="presOf" srcId="{480C4E4F-AE93-D140-BC1D-EE3C69C3A3B5}" destId="{085FB888-5639-AA48-B8CD-E88F3B215A2E}" srcOrd="0" destOrd="2" presId="urn:microsoft.com/office/officeart/2005/8/layout/vList5"/>
    <dgm:cxn modelId="{B8DB602A-3BE1-8944-ABAB-807596EA1044}" srcId="{BED09254-1A93-FC42-9F4A-2327C94F0058}" destId="{EAE9A93D-2451-0B41-B838-E21EADD1A261}" srcOrd="0" destOrd="0" parTransId="{8E6B0C9D-2692-9042-A362-9A04E6865A17}" sibTransId="{1CFCFB2B-FB0B-E145-AD9D-2DEEB2F380D3}"/>
    <dgm:cxn modelId="{3788982D-D6AF-A14B-9BDA-0AE233AC2E1A}" type="presOf" srcId="{EAE9A93D-2451-0B41-B838-E21EADD1A261}" destId="{25F47207-CEBC-914F-AAD1-504CBC4DF02A}" srcOrd="0" destOrd="0" presId="urn:microsoft.com/office/officeart/2005/8/layout/vList5"/>
    <dgm:cxn modelId="{74315639-B9F4-B844-868F-5CA74F395A6F}" srcId="{BE18C09D-A9C0-0241-B0E7-9ED3D39F8BCC}" destId="{24E33B09-770D-CE42-9B49-996891902CB1}" srcOrd="0" destOrd="0" parTransId="{35A643BE-4D51-424F-A372-FEBFC5ED73F3}" sibTransId="{8051C9D2-767C-8847-8627-C93CC4F05FA2}"/>
    <dgm:cxn modelId="{B1590B3B-0599-9E48-8C66-16FFD0DEE9A7}" srcId="{7AAE4757-4D05-EC40-8FD5-A54F31741FC6}" destId="{F8DEA9AE-E24F-7E43-B288-5E86C84AF99F}" srcOrd="1" destOrd="0" parTransId="{ED53002E-CAAF-7C4C-8858-CA6764230CF7}" sibTransId="{1CA51A1B-02EA-6640-8440-49EB432F8386}"/>
    <dgm:cxn modelId="{27EBBD41-A572-AF49-B0F2-FF98FB533702}" type="presOf" srcId="{FA4D1A25-D5DF-4C45-9ECC-6563316C46E4}" destId="{EE363586-66F1-5C4A-93D6-F7FA53CE71F1}" srcOrd="0" destOrd="1" presId="urn:microsoft.com/office/officeart/2005/8/layout/vList5"/>
    <dgm:cxn modelId="{98989F46-FDE8-0646-B022-269AABC697CF}" srcId="{F8DEA9AE-E24F-7E43-B288-5E86C84AF99F}" destId="{E00F3F8E-E924-7F42-908C-D8C193371536}" srcOrd="3" destOrd="0" parTransId="{1D99FE21-7FB4-A24F-9DC1-30A433DC7DA7}" sibTransId="{75F004BB-44B6-924A-9F37-F5F0507E9C95}"/>
    <dgm:cxn modelId="{B3B0784B-5CCA-2348-BD5B-103B02C5E267}" srcId="{F8DEA9AE-E24F-7E43-B288-5E86C84AF99F}" destId="{22AB1CB9-E11E-9441-B002-94C47BAA2CF4}" srcOrd="2" destOrd="0" parTransId="{557AE3C8-5FD6-3240-A599-0C3795705ECC}" sibTransId="{C4C8B7F1-36B3-0640-92B5-64E93BB36280}"/>
    <dgm:cxn modelId="{F52D644D-2226-6246-8542-2C3C62FAB643}" srcId="{7AAE4757-4D05-EC40-8FD5-A54F31741FC6}" destId="{BED09254-1A93-FC42-9F4A-2327C94F0058}" srcOrd="0" destOrd="0" parTransId="{A2A538FC-2E56-0E4A-BDFD-FB87110CEA78}" sibTransId="{FEE79F01-8FC3-DD43-96BB-F2A7861482F9}"/>
    <dgm:cxn modelId="{9242E34D-938D-8841-84F1-8D6591EB5995}" type="presOf" srcId="{DCACD309-2843-DD4E-8281-4777349804AB}" destId="{B2DF1FD9-9DF7-614D-A215-3FCE52790C68}" srcOrd="0" destOrd="2" presId="urn:microsoft.com/office/officeart/2005/8/layout/vList5"/>
    <dgm:cxn modelId="{FEC4264F-8939-0B4B-8C09-6F82F2F5857C}" srcId="{B571F24F-7120-564F-B3B1-EDDD22E8C235}" destId="{424D7BAB-7053-9C42-AA81-70155DAEB871}" srcOrd="0" destOrd="0" parTransId="{F1BB6429-D8BB-0A46-A964-9EC8A56EE6DA}" sibTransId="{F820BFBA-9DDF-CC42-A579-5BF774B4169E}"/>
    <dgm:cxn modelId="{A8B52051-537F-2E4C-B3FB-B3DF17176D1D}" type="presOf" srcId="{9339E400-9637-454F-904A-19BDE145E5AB}" destId="{20635B46-DB91-7F4F-81F5-F939A56F6B8A}" srcOrd="0" destOrd="1" presId="urn:microsoft.com/office/officeart/2005/8/layout/vList5"/>
    <dgm:cxn modelId="{EC4ECA57-FD38-F240-A3C3-287897D3612F}" srcId="{F8DEA9AE-E24F-7E43-B288-5E86C84AF99F}" destId="{ED7A788D-41A6-554E-AE5D-530F407106EE}" srcOrd="0" destOrd="0" parTransId="{624C2526-B802-E94A-84DC-9B2215511EF6}" sibTransId="{B69797D4-6D2C-7547-954B-183F90215611}"/>
    <dgm:cxn modelId="{6FBA726F-AEB9-9242-9C53-6AA359B009EB}" srcId="{BED09254-1A93-FC42-9F4A-2327C94F0058}" destId="{051C677F-A06D-DF49-A161-029A6048830C}" srcOrd="1" destOrd="0" parTransId="{16A566F3-BE4A-354E-B516-706E08E135FD}" sibTransId="{B543EF3C-F78F-E242-8D78-CE2FB880F6D0}"/>
    <dgm:cxn modelId="{43FBAF71-0A4C-F34B-B556-9406225E2DFE}" type="presOf" srcId="{24E33B09-770D-CE42-9B49-996891902CB1}" destId="{B2DF1FD9-9DF7-614D-A215-3FCE52790C68}" srcOrd="0" destOrd="0" presId="urn:microsoft.com/office/officeart/2005/8/layout/vList5"/>
    <dgm:cxn modelId="{76DF227F-E1C5-E44B-9FAD-08BB5D711416}" type="presOf" srcId="{0E9C5272-2EE8-E348-BBEC-3AC9AA855477}" destId="{01C4727D-EC78-2442-BCFD-B59127DA5868}" srcOrd="0" destOrd="0" presId="urn:microsoft.com/office/officeart/2005/8/layout/vList5"/>
    <dgm:cxn modelId="{D69F8081-AB80-5F41-9524-B3F35740F6A9}" srcId="{BE18C09D-A9C0-0241-B0E7-9ED3D39F8BCC}" destId="{B0A7B473-2713-484F-B646-A95853052175}" srcOrd="1" destOrd="0" parTransId="{B2457D0D-DBAB-5B48-9494-8B695BCF8E7E}" sibTransId="{68E1C0CA-A194-1C48-9312-D754F4683627}"/>
    <dgm:cxn modelId="{E35CA283-3D31-844A-B43D-6CB877BC1BCD}" srcId="{A7EDCDF7-7201-D149-9FF7-D0DFB5B5C426}" destId="{FA4D1A25-D5DF-4C45-9ECC-6563316C46E4}" srcOrd="1" destOrd="0" parTransId="{442353FA-8D25-9543-917F-E1C1EF8C057E}" sibTransId="{A604EE26-3DCD-B140-80AD-1CBACED89213}"/>
    <dgm:cxn modelId="{F74C9884-4672-1841-B201-A68AFF546B55}" type="presOf" srcId="{22AB1CB9-E11E-9441-B002-94C47BAA2CF4}" destId="{20635B46-DB91-7F4F-81F5-F939A56F6B8A}" srcOrd="0" destOrd="2" presId="urn:microsoft.com/office/officeart/2005/8/layout/vList5"/>
    <dgm:cxn modelId="{4FFA2187-9A2D-D443-8D89-2D09EE388DEF}" type="presOf" srcId="{B0A7B473-2713-484F-B646-A95853052175}" destId="{B2DF1FD9-9DF7-614D-A215-3FCE52790C68}" srcOrd="0" destOrd="1" presId="urn:microsoft.com/office/officeart/2005/8/layout/vList5"/>
    <dgm:cxn modelId="{7D84B18E-5B59-774D-9387-054459038433}" srcId="{7AAE4757-4D05-EC40-8FD5-A54F31741FC6}" destId="{BE18C09D-A9C0-0241-B0E7-9ED3D39F8BCC}" srcOrd="3" destOrd="0" parTransId="{9EB70D54-64BB-1643-B313-0D88072BEC8D}" sibTransId="{AC8A0708-2FE4-1A45-8C3E-94AF518CA1BC}"/>
    <dgm:cxn modelId="{DBAF5292-5DDD-D640-AE0E-27422CA4974C}" type="presOf" srcId="{2041649C-40E4-744F-86F0-A0B3001D2E8B}" destId="{7CB42F4D-21A6-E24A-B4A0-F889E2D92EE2}" srcOrd="0" destOrd="0" presId="urn:microsoft.com/office/officeart/2005/8/layout/vList5"/>
    <dgm:cxn modelId="{6F8C9C99-1F74-F646-8306-D854E76CD7A6}" srcId="{B571F24F-7120-564F-B3B1-EDDD22E8C235}" destId="{480C4E4F-AE93-D140-BC1D-EE3C69C3A3B5}" srcOrd="2" destOrd="0" parTransId="{5E33696D-07A5-A542-BC65-B19FB12A947A}" sibTransId="{93D3EC74-2193-EE4A-94AF-E2C6D1074B69}"/>
    <dgm:cxn modelId="{4AEA689B-6EF4-D947-B1B2-1028251823E5}" type="presOf" srcId="{247B89CC-C919-874D-84AD-19B46E2E70F1}" destId="{EE363586-66F1-5C4A-93D6-F7FA53CE71F1}" srcOrd="0" destOrd="0" presId="urn:microsoft.com/office/officeart/2005/8/layout/vList5"/>
    <dgm:cxn modelId="{5DC25AA5-E713-E84D-BDF4-7B9F44511FDD}" srcId="{7AAE4757-4D05-EC40-8FD5-A54F31741FC6}" destId="{B571F24F-7120-564F-B3B1-EDDD22E8C235}" srcOrd="5" destOrd="0" parTransId="{541A41D3-8AB5-1047-80A0-79E0AD78E55A}" sibTransId="{AB46E429-3A3E-CD4B-A5F6-60BC264165AB}"/>
    <dgm:cxn modelId="{7334D2A6-AE6E-174E-8DDF-B8B7D03068A9}" type="presOf" srcId="{E00F3F8E-E924-7F42-908C-D8C193371536}" destId="{20635B46-DB91-7F4F-81F5-F939A56F6B8A}" srcOrd="0" destOrd="3" presId="urn:microsoft.com/office/officeart/2005/8/layout/vList5"/>
    <dgm:cxn modelId="{5F8671AD-1243-8C48-9573-5415B4A1B474}" srcId="{A7EDCDF7-7201-D149-9FF7-D0DFB5B5C426}" destId="{247B89CC-C919-874D-84AD-19B46E2E70F1}" srcOrd="0" destOrd="0" parTransId="{AD990AB2-65FF-514A-A454-518E146AB1CB}" sibTransId="{8A2CD2EE-DD8C-8B4E-8118-6F6796519382}"/>
    <dgm:cxn modelId="{77C625AF-6312-244D-9E6E-51AC2508A680}" type="presOf" srcId="{7AAE4757-4D05-EC40-8FD5-A54F31741FC6}" destId="{DD3CF2E9-C8C0-D346-91FD-6776F59FA068}" srcOrd="0" destOrd="0" presId="urn:microsoft.com/office/officeart/2005/8/layout/vList5"/>
    <dgm:cxn modelId="{864F52C6-D93A-FF4F-955B-4AEF338B5DAA}" srcId="{0E9C5272-2EE8-E348-BBEC-3AC9AA855477}" destId="{2041649C-40E4-744F-86F0-A0B3001D2E8B}" srcOrd="0" destOrd="0" parTransId="{C23650B7-784C-644A-AFCA-604FF9D2D3AC}" sibTransId="{F9B05F1D-4F04-E748-B30D-F4E5FDA7A30B}"/>
    <dgm:cxn modelId="{91BB2AC8-EB4B-9840-8B40-D2088E068A77}" type="presOf" srcId="{A7EDCDF7-7201-D149-9FF7-D0DFB5B5C426}" destId="{6140932A-DD27-D84D-B765-270CD8E3FB62}" srcOrd="0" destOrd="0" presId="urn:microsoft.com/office/officeart/2005/8/layout/vList5"/>
    <dgm:cxn modelId="{D45BC0CA-7C50-6D40-84F7-039D7B6E86DC}" srcId="{EAE9A93D-2451-0B41-B838-E21EADD1A261}" destId="{1515F1E4-EE59-0546-AABF-C7636E7DB8BA}" srcOrd="0" destOrd="0" parTransId="{FAB0A3D9-CC14-A14D-BDAA-49ABAC03FA3D}" sibTransId="{82CDEF7A-F459-3B4B-9B86-84E09BA71BAA}"/>
    <dgm:cxn modelId="{0F6004D2-110E-5946-ADA1-CCF97E00288D}" type="presOf" srcId="{56163917-F30F-5A41-987E-BC679FA7355F}" destId="{085FB888-5639-AA48-B8CD-E88F3B215A2E}" srcOrd="0" destOrd="1" presId="urn:microsoft.com/office/officeart/2005/8/layout/vList5"/>
    <dgm:cxn modelId="{B851E0DC-7FDE-6F43-A487-A167039B5678}" type="presOf" srcId="{051C677F-A06D-DF49-A161-029A6048830C}" destId="{25F47207-CEBC-914F-AAD1-504CBC4DF02A}" srcOrd="0" destOrd="2" presId="urn:microsoft.com/office/officeart/2005/8/layout/vList5"/>
    <dgm:cxn modelId="{E776BAE2-06DF-8547-B1D6-5318D3C5A591}" type="presOf" srcId="{424D7BAB-7053-9C42-AA81-70155DAEB871}" destId="{085FB888-5639-AA48-B8CD-E88F3B215A2E}" srcOrd="0" destOrd="0" presId="urn:microsoft.com/office/officeart/2005/8/layout/vList5"/>
    <dgm:cxn modelId="{C6C916ED-8EB2-B040-B5FE-DD09215F99E2}" type="presOf" srcId="{BED09254-1A93-FC42-9F4A-2327C94F0058}" destId="{6EA76727-ADC0-514B-9E4F-40140735F017}" srcOrd="0" destOrd="0" presId="urn:microsoft.com/office/officeart/2005/8/layout/vList5"/>
    <dgm:cxn modelId="{BA6775F1-017F-584E-8D97-C09588A9D8F5}" type="presOf" srcId="{BE18C09D-A9C0-0241-B0E7-9ED3D39F8BCC}" destId="{FBFAE8A4-988E-084D-841D-32D1102309DD}" srcOrd="0" destOrd="0" presId="urn:microsoft.com/office/officeart/2005/8/layout/vList5"/>
    <dgm:cxn modelId="{523A0FF5-273C-CE4D-A8A5-D02968796B23}" srcId="{BE18C09D-A9C0-0241-B0E7-9ED3D39F8BCC}" destId="{DCACD309-2843-DD4E-8281-4777349804AB}" srcOrd="2" destOrd="0" parTransId="{91D741CA-BD89-FE4E-A0D5-57B6D4120EC0}" sibTransId="{EC4D3B65-12C7-B541-91F6-F5626C5CDA92}"/>
    <dgm:cxn modelId="{931878FC-B4D4-F349-8C47-04C88F7E41CE}" type="presOf" srcId="{1515F1E4-EE59-0546-AABF-C7636E7DB8BA}" destId="{25F47207-CEBC-914F-AAD1-504CBC4DF02A}" srcOrd="0" destOrd="1" presId="urn:microsoft.com/office/officeart/2005/8/layout/vList5"/>
    <dgm:cxn modelId="{0B1752FD-6CB7-3740-B634-C81E9A6D5B56}" type="presOf" srcId="{F8DEA9AE-E24F-7E43-B288-5E86C84AF99F}" destId="{DFAC3B3B-6896-5E40-89CF-04EC30E11D8D}" srcOrd="0" destOrd="0" presId="urn:microsoft.com/office/officeart/2005/8/layout/vList5"/>
    <dgm:cxn modelId="{3097E07B-7FC3-F244-9BEF-4B9CB6C43AF8}" type="presParOf" srcId="{DD3CF2E9-C8C0-D346-91FD-6776F59FA068}" destId="{036DFFEB-93EF-CA42-9D2E-C724C4B92B40}" srcOrd="0" destOrd="0" presId="urn:microsoft.com/office/officeart/2005/8/layout/vList5"/>
    <dgm:cxn modelId="{120ECE52-4CE8-D247-BB14-EA199D5B03CA}" type="presParOf" srcId="{036DFFEB-93EF-CA42-9D2E-C724C4B92B40}" destId="{6EA76727-ADC0-514B-9E4F-40140735F017}" srcOrd="0" destOrd="0" presId="urn:microsoft.com/office/officeart/2005/8/layout/vList5"/>
    <dgm:cxn modelId="{14514C7D-7424-2F49-AC25-8AB95FC1E8ED}" type="presParOf" srcId="{036DFFEB-93EF-CA42-9D2E-C724C4B92B40}" destId="{25F47207-CEBC-914F-AAD1-504CBC4DF02A}" srcOrd="1" destOrd="0" presId="urn:microsoft.com/office/officeart/2005/8/layout/vList5"/>
    <dgm:cxn modelId="{580AA955-EF73-A84F-93DD-BCD9322732D1}" type="presParOf" srcId="{DD3CF2E9-C8C0-D346-91FD-6776F59FA068}" destId="{0C87DEA2-D2A2-9240-847F-2415E5893450}" srcOrd="1" destOrd="0" presId="urn:microsoft.com/office/officeart/2005/8/layout/vList5"/>
    <dgm:cxn modelId="{EBE0698C-5835-EE45-9287-5D7BD184F249}" type="presParOf" srcId="{DD3CF2E9-C8C0-D346-91FD-6776F59FA068}" destId="{CFDFEB70-4282-4640-B576-275EC24C8695}" srcOrd="2" destOrd="0" presId="urn:microsoft.com/office/officeart/2005/8/layout/vList5"/>
    <dgm:cxn modelId="{51CCE23D-D685-0D4F-89D5-618FA02F4D90}" type="presParOf" srcId="{CFDFEB70-4282-4640-B576-275EC24C8695}" destId="{DFAC3B3B-6896-5E40-89CF-04EC30E11D8D}" srcOrd="0" destOrd="0" presId="urn:microsoft.com/office/officeart/2005/8/layout/vList5"/>
    <dgm:cxn modelId="{F80F1C30-0601-B742-BFE0-B5FE7E82043B}" type="presParOf" srcId="{CFDFEB70-4282-4640-B576-275EC24C8695}" destId="{20635B46-DB91-7F4F-81F5-F939A56F6B8A}" srcOrd="1" destOrd="0" presId="urn:microsoft.com/office/officeart/2005/8/layout/vList5"/>
    <dgm:cxn modelId="{D20660A3-F960-2746-9024-66E2B5EA998D}" type="presParOf" srcId="{DD3CF2E9-C8C0-D346-91FD-6776F59FA068}" destId="{161ABFA7-74FC-A741-AB6B-7971B373DE72}" srcOrd="3" destOrd="0" presId="urn:microsoft.com/office/officeart/2005/8/layout/vList5"/>
    <dgm:cxn modelId="{244E9480-18A1-5F42-8BCE-4913266A1709}" type="presParOf" srcId="{DD3CF2E9-C8C0-D346-91FD-6776F59FA068}" destId="{04BEE7DB-F570-F547-BB1D-7F1AE1432E56}" srcOrd="4" destOrd="0" presId="urn:microsoft.com/office/officeart/2005/8/layout/vList5"/>
    <dgm:cxn modelId="{1B1A4DB1-C4E2-DD4D-8EF2-763FCDDB4496}" type="presParOf" srcId="{04BEE7DB-F570-F547-BB1D-7F1AE1432E56}" destId="{6140932A-DD27-D84D-B765-270CD8E3FB62}" srcOrd="0" destOrd="0" presId="urn:microsoft.com/office/officeart/2005/8/layout/vList5"/>
    <dgm:cxn modelId="{54DBD429-58F3-4041-AB96-C7808B4886C1}" type="presParOf" srcId="{04BEE7DB-F570-F547-BB1D-7F1AE1432E56}" destId="{EE363586-66F1-5C4A-93D6-F7FA53CE71F1}" srcOrd="1" destOrd="0" presId="urn:microsoft.com/office/officeart/2005/8/layout/vList5"/>
    <dgm:cxn modelId="{C7BB5403-359A-634A-80F0-B31E2FDA6E25}" type="presParOf" srcId="{DD3CF2E9-C8C0-D346-91FD-6776F59FA068}" destId="{ECABD2EA-74C6-4E40-A5AC-069F7A88CD25}" srcOrd="5" destOrd="0" presId="urn:microsoft.com/office/officeart/2005/8/layout/vList5"/>
    <dgm:cxn modelId="{F3B2BBF4-0595-8448-8540-B285B4CBAEE0}" type="presParOf" srcId="{DD3CF2E9-C8C0-D346-91FD-6776F59FA068}" destId="{5B8256F6-89EF-894A-9A5F-24D1F62EBDFF}" srcOrd="6" destOrd="0" presId="urn:microsoft.com/office/officeart/2005/8/layout/vList5"/>
    <dgm:cxn modelId="{8264D4AC-3EAF-8841-A612-DEA7D62DA16C}" type="presParOf" srcId="{5B8256F6-89EF-894A-9A5F-24D1F62EBDFF}" destId="{FBFAE8A4-988E-084D-841D-32D1102309DD}" srcOrd="0" destOrd="0" presId="urn:microsoft.com/office/officeart/2005/8/layout/vList5"/>
    <dgm:cxn modelId="{B58673B3-6940-5A4C-B36C-D48934F10488}" type="presParOf" srcId="{5B8256F6-89EF-894A-9A5F-24D1F62EBDFF}" destId="{B2DF1FD9-9DF7-614D-A215-3FCE52790C68}" srcOrd="1" destOrd="0" presId="urn:microsoft.com/office/officeart/2005/8/layout/vList5"/>
    <dgm:cxn modelId="{0DC2AB54-536E-9D41-AEC8-B6312E811C9F}" type="presParOf" srcId="{DD3CF2E9-C8C0-D346-91FD-6776F59FA068}" destId="{4A38EAD4-FA33-F146-B7F8-70ADDDAB9095}" srcOrd="7" destOrd="0" presId="urn:microsoft.com/office/officeart/2005/8/layout/vList5"/>
    <dgm:cxn modelId="{3B19DAA6-02D5-A946-BEDA-3A96B50A7E77}" type="presParOf" srcId="{DD3CF2E9-C8C0-D346-91FD-6776F59FA068}" destId="{1256D256-3858-E447-82EC-5F529C4A344A}" srcOrd="8" destOrd="0" presId="urn:microsoft.com/office/officeart/2005/8/layout/vList5"/>
    <dgm:cxn modelId="{04C3774A-EF6C-CC49-B0E7-CB9469EE4EAB}" type="presParOf" srcId="{1256D256-3858-E447-82EC-5F529C4A344A}" destId="{01C4727D-EC78-2442-BCFD-B59127DA5868}" srcOrd="0" destOrd="0" presId="urn:microsoft.com/office/officeart/2005/8/layout/vList5"/>
    <dgm:cxn modelId="{E46D3E38-51AD-B840-87B8-8C3F7BDC406C}" type="presParOf" srcId="{1256D256-3858-E447-82EC-5F529C4A344A}" destId="{7CB42F4D-21A6-E24A-B4A0-F889E2D92EE2}" srcOrd="1" destOrd="0" presId="urn:microsoft.com/office/officeart/2005/8/layout/vList5"/>
    <dgm:cxn modelId="{D6D213F9-5EA7-A241-8210-EFA776DD8851}" type="presParOf" srcId="{DD3CF2E9-C8C0-D346-91FD-6776F59FA068}" destId="{31A3E577-B033-7043-8897-18138FF7AB17}" srcOrd="9" destOrd="0" presId="urn:microsoft.com/office/officeart/2005/8/layout/vList5"/>
    <dgm:cxn modelId="{3FF62B56-0133-1D43-84CD-B8CDBA8246F5}" type="presParOf" srcId="{DD3CF2E9-C8C0-D346-91FD-6776F59FA068}" destId="{6BC8F353-C3A5-DD47-B554-7B0F972FB6BB}" srcOrd="10" destOrd="0" presId="urn:microsoft.com/office/officeart/2005/8/layout/vList5"/>
    <dgm:cxn modelId="{96DA03AC-F23F-0641-A8C6-529C80FF9FFA}" type="presParOf" srcId="{6BC8F353-C3A5-DD47-B554-7B0F972FB6BB}" destId="{AD13DC65-716A-0D48-8DAE-867440B3450A}" srcOrd="0" destOrd="0" presId="urn:microsoft.com/office/officeart/2005/8/layout/vList5"/>
    <dgm:cxn modelId="{5390FE78-E1EA-5048-9D79-7A292D1DCC93}" type="presParOf" srcId="{6BC8F353-C3A5-DD47-B554-7B0F972FB6BB}" destId="{085FB888-5639-AA48-B8CD-E88F3B215A2E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423E44C-5431-E746-940D-371D40BC58C3}">
      <dsp:nvSpPr>
        <dsp:cNvPr id="0" name=""/>
        <dsp:cNvSpPr/>
      </dsp:nvSpPr>
      <dsp:spPr>
        <a:xfrm>
          <a:off x="5262" y="0"/>
          <a:ext cx="5062686" cy="4351338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/>
            <a:t>The BOS should</a:t>
          </a:r>
        </a:p>
      </dsp:txBody>
      <dsp:txXfrm>
        <a:off x="5262" y="0"/>
        <a:ext cx="5062686" cy="1305401"/>
      </dsp:txXfrm>
    </dsp:sp>
    <dsp:sp modelId="{781F300F-3641-304C-8DD6-B1670D2BCDE2}">
      <dsp:nvSpPr>
        <dsp:cNvPr id="0" name=""/>
        <dsp:cNvSpPr/>
      </dsp:nvSpPr>
      <dsp:spPr>
        <a:xfrm>
          <a:off x="511531" y="1305723"/>
          <a:ext cx="4050149" cy="66374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30480" rIns="40640" bIns="3048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determine if the existing committees have executed against their charge</a:t>
          </a:r>
        </a:p>
      </dsp:txBody>
      <dsp:txXfrm>
        <a:off x="530971" y="1325163"/>
        <a:ext cx="4011269" cy="624861"/>
      </dsp:txXfrm>
    </dsp:sp>
    <dsp:sp modelId="{C7FCBF15-35D6-834B-9167-3F1182FED92D}">
      <dsp:nvSpPr>
        <dsp:cNvPr id="0" name=""/>
        <dsp:cNvSpPr/>
      </dsp:nvSpPr>
      <dsp:spPr>
        <a:xfrm>
          <a:off x="511531" y="2041598"/>
          <a:ext cx="4050149" cy="46886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30480" rIns="40640" bIns="3048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if there is still work to be done, review the "charge" to ensure it is relevant</a:t>
          </a:r>
        </a:p>
      </dsp:txBody>
      <dsp:txXfrm>
        <a:off x="525264" y="2055331"/>
        <a:ext cx="4022683" cy="441397"/>
      </dsp:txXfrm>
    </dsp:sp>
    <dsp:sp modelId="{9403FB77-E1C7-B044-BEC4-F1F0B2A2C685}">
      <dsp:nvSpPr>
        <dsp:cNvPr id="0" name=""/>
        <dsp:cNvSpPr/>
      </dsp:nvSpPr>
      <dsp:spPr>
        <a:xfrm>
          <a:off x="511531" y="2582593"/>
          <a:ext cx="4050149" cy="46886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30480" rIns="40640" bIns="3048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assign a selectperson advisor/liaison</a:t>
          </a:r>
        </a:p>
      </dsp:txBody>
      <dsp:txXfrm>
        <a:off x="525264" y="2596326"/>
        <a:ext cx="4022683" cy="441397"/>
      </dsp:txXfrm>
    </dsp:sp>
    <dsp:sp modelId="{1EF054F3-4785-0F48-A7E2-A52E059BC3D0}">
      <dsp:nvSpPr>
        <dsp:cNvPr id="0" name=""/>
        <dsp:cNvSpPr/>
      </dsp:nvSpPr>
      <dsp:spPr>
        <a:xfrm>
          <a:off x="511531" y="3123589"/>
          <a:ext cx="4050149" cy="46886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30480" rIns="40640" bIns="3048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advocate for FOIA compliance</a:t>
          </a:r>
        </a:p>
      </dsp:txBody>
      <dsp:txXfrm>
        <a:off x="525264" y="3137322"/>
        <a:ext cx="4022683" cy="441397"/>
      </dsp:txXfrm>
    </dsp:sp>
    <dsp:sp modelId="{AFC9DE1D-A8C0-E145-AFB6-BF4C7ACDA46A}">
      <dsp:nvSpPr>
        <dsp:cNvPr id="0" name=""/>
        <dsp:cNvSpPr/>
      </dsp:nvSpPr>
      <dsp:spPr>
        <a:xfrm>
          <a:off x="511531" y="3664585"/>
          <a:ext cx="4050149" cy="46886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30480" rIns="40640" bIns="3048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create and codify a process for publicizing vacancies</a:t>
          </a:r>
        </a:p>
      </dsp:txBody>
      <dsp:txXfrm>
        <a:off x="525264" y="3678318"/>
        <a:ext cx="4022683" cy="441397"/>
      </dsp:txXfrm>
    </dsp:sp>
    <dsp:sp modelId="{DDCCFA9C-8B81-4440-9698-6413831EA1AC}">
      <dsp:nvSpPr>
        <dsp:cNvPr id="0" name=""/>
        <dsp:cNvSpPr/>
      </dsp:nvSpPr>
      <dsp:spPr>
        <a:xfrm>
          <a:off x="5447650" y="0"/>
          <a:ext cx="5062686" cy="4351338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Committees should</a:t>
          </a:r>
        </a:p>
      </dsp:txBody>
      <dsp:txXfrm>
        <a:off x="5447650" y="0"/>
        <a:ext cx="5062686" cy="1305401"/>
      </dsp:txXfrm>
    </dsp:sp>
    <dsp:sp modelId="{C36BC917-0FAA-CA48-8DC8-78422B81F1DE}">
      <dsp:nvSpPr>
        <dsp:cNvPr id="0" name=""/>
        <dsp:cNvSpPr/>
      </dsp:nvSpPr>
      <dsp:spPr>
        <a:xfrm>
          <a:off x="5953919" y="1305507"/>
          <a:ext cx="4050149" cy="63389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34290" rIns="45720" bIns="3429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set 3-5 goals that reflect the work to be done to execute against their charge</a:t>
          </a:r>
        </a:p>
      </dsp:txBody>
      <dsp:txXfrm>
        <a:off x="5972485" y="1324073"/>
        <a:ext cx="4013017" cy="596765"/>
      </dsp:txXfrm>
    </dsp:sp>
    <dsp:sp modelId="{E0ADDB63-8C56-DC40-B724-34E29914B195}">
      <dsp:nvSpPr>
        <dsp:cNvPr id="0" name=""/>
        <dsp:cNvSpPr/>
      </dsp:nvSpPr>
      <dsp:spPr>
        <a:xfrm>
          <a:off x="5953919" y="2036927"/>
          <a:ext cx="4050149" cy="63389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34290" rIns="45720" bIns="3429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be granted an annual/biennial review with the BOS</a:t>
          </a:r>
        </a:p>
      </dsp:txBody>
      <dsp:txXfrm>
        <a:off x="5972485" y="2055493"/>
        <a:ext cx="4013017" cy="596765"/>
      </dsp:txXfrm>
    </dsp:sp>
    <dsp:sp modelId="{636B91C4-43E9-C94C-A435-92BCF3D0DFF7}">
      <dsp:nvSpPr>
        <dsp:cNvPr id="0" name=""/>
        <dsp:cNvSpPr/>
      </dsp:nvSpPr>
      <dsp:spPr>
        <a:xfrm>
          <a:off x="5953919" y="2768347"/>
          <a:ext cx="4050149" cy="63389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34290" rIns="45720" bIns="3429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have the opportunity and means to leverage other committees’ work</a:t>
          </a:r>
        </a:p>
      </dsp:txBody>
      <dsp:txXfrm>
        <a:off x="5972485" y="2786913"/>
        <a:ext cx="4013017" cy="596765"/>
      </dsp:txXfrm>
    </dsp:sp>
    <dsp:sp modelId="{5A722D7A-CDF4-DD4F-AA0D-2807A6AB4A3A}">
      <dsp:nvSpPr>
        <dsp:cNvPr id="0" name=""/>
        <dsp:cNvSpPr/>
      </dsp:nvSpPr>
      <dsp:spPr>
        <a:xfrm>
          <a:off x="5953919" y="3499767"/>
          <a:ext cx="4050149" cy="63389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34290" rIns="45720" bIns="3429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800" kern="1200" dirty="0"/>
        </a:p>
      </dsp:txBody>
      <dsp:txXfrm>
        <a:off x="5972485" y="3518333"/>
        <a:ext cx="4013017" cy="59676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5F47207-CEBC-914F-AAD1-504CBC4DF02A}">
      <dsp:nvSpPr>
        <dsp:cNvPr id="0" name=""/>
        <dsp:cNvSpPr/>
      </dsp:nvSpPr>
      <dsp:spPr>
        <a:xfrm rot="5400000">
          <a:off x="6239042" y="-3365331"/>
          <a:ext cx="835707" cy="7573109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200" kern="1200" dirty="0"/>
            <a:t>Charge should be clear</a:t>
          </a:r>
        </a:p>
        <a:p>
          <a:pPr marL="228600" lvl="2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200" kern="1200" dirty="0"/>
            <a:t>If there is more to be done, the BOS can amend the charge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200" kern="1200" dirty="0"/>
            <a:t>Skill set should match the needs of the committee</a:t>
          </a:r>
        </a:p>
      </dsp:txBody>
      <dsp:txXfrm rot="-5400000">
        <a:off x="2870341" y="44166"/>
        <a:ext cx="7532313" cy="754115"/>
      </dsp:txXfrm>
    </dsp:sp>
    <dsp:sp modelId="{6EA76727-ADC0-514B-9E4F-40140735F017}">
      <dsp:nvSpPr>
        <dsp:cNvPr id="0" name=""/>
        <dsp:cNvSpPr/>
      </dsp:nvSpPr>
      <dsp:spPr>
        <a:xfrm>
          <a:off x="0" y="4174"/>
          <a:ext cx="2818518" cy="83409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43815" rIns="87630" bIns="43815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 dirty="0"/>
            <a:t>Commissioning</a:t>
          </a:r>
        </a:p>
      </dsp:txBody>
      <dsp:txXfrm>
        <a:off x="40717" y="44891"/>
        <a:ext cx="2737084" cy="752665"/>
      </dsp:txXfrm>
    </dsp:sp>
    <dsp:sp modelId="{20635B46-DB91-7F4F-81F5-F939A56F6B8A}">
      <dsp:nvSpPr>
        <dsp:cNvPr id="0" name=""/>
        <dsp:cNvSpPr/>
      </dsp:nvSpPr>
      <dsp:spPr>
        <a:xfrm rot="5400000">
          <a:off x="6230588" y="-2479464"/>
          <a:ext cx="852616" cy="7573109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200" kern="1200" dirty="0"/>
            <a:t>The BOS should interview candidates with demonstrated expertise and experience to co-chair the committee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200" kern="1200" dirty="0"/>
            <a:t>The co-chair will recommend to the BOS ideal size of committee (3-7) and time commitment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200" kern="1200" dirty="0"/>
            <a:t>The Chair shall vet candidates with expertise needed to populate the committee 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200" kern="1200" dirty="0"/>
            <a:t>The Chair recommends candidates to the BOS</a:t>
          </a:r>
        </a:p>
      </dsp:txBody>
      <dsp:txXfrm rot="-5400000">
        <a:off x="2870342" y="922403"/>
        <a:ext cx="7531488" cy="769374"/>
      </dsp:txXfrm>
    </dsp:sp>
    <dsp:sp modelId="{DFAC3B3B-6896-5E40-89CF-04EC30E11D8D}">
      <dsp:nvSpPr>
        <dsp:cNvPr id="0" name=""/>
        <dsp:cNvSpPr/>
      </dsp:nvSpPr>
      <dsp:spPr>
        <a:xfrm>
          <a:off x="0" y="890040"/>
          <a:ext cx="2818518" cy="83409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43815" rIns="87630" bIns="43815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 dirty="0"/>
            <a:t>Populating a New Committee</a:t>
          </a:r>
        </a:p>
      </dsp:txBody>
      <dsp:txXfrm>
        <a:off x="40717" y="930757"/>
        <a:ext cx="2737084" cy="752665"/>
      </dsp:txXfrm>
    </dsp:sp>
    <dsp:sp modelId="{EE363586-66F1-5C4A-93D6-F7FA53CE71F1}">
      <dsp:nvSpPr>
        <dsp:cNvPr id="0" name=""/>
        <dsp:cNvSpPr/>
      </dsp:nvSpPr>
      <dsp:spPr>
        <a:xfrm rot="5400000">
          <a:off x="6336176" y="-1601808"/>
          <a:ext cx="667279" cy="7587922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200" kern="1200" dirty="0"/>
            <a:t>Demonstrated expertise in the area of expertise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200" kern="1200" dirty="0"/>
            <a:t>Broad reach to community (to include unaffiliated voters)</a:t>
          </a:r>
        </a:p>
      </dsp:txBody>
      <dsp:txXfrm rot="-5400000">
        <a:off x="2875855" y="1891087"/>
        <a:ext cx="7555348" cy="602131"/>
      </dsp:txXfrm>
    </dsp:sp>
    <dsp:sp modelId="{6140932A-DD27-D84D-B765-270CD8E3FB62}">
      <dsp:nvSpPr>
        <dsp:cNvPr id="0" name=""/>
        <dsp:cNvSpPr/>
      </dsp:nvSpPr>
      <dsp:spPr>
        <a:xfrm>
          <a:off x="0" y="1775103"/>
          <a:ext cx="2824031" cy="83409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43815" rIns="87630" bIns="43815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 dirty="0"/>
            <a:t>Recruitment</a:t>
          </a:r>
        </a:p>
      </dsp:txBody>
      <dsp:txXfrm>
        <a:off x="40717" y="1815820"/>
        <a:ext cx="2742597" cy="752665"/>
      </dsp:txXfrm>
    </dsp:sp>
    <dsp:sp modelId="{B2DF1FD9-9DF7-614D-A215-3FCE52790C68}">
      <dsp:nvSpPr>
        <dsp:cNvPr id="0" name=""/>
        <dsp:cNvSpPr/>
      </dsp:nvSpPr>
      <dsp:spPr>
        <a:xfrm rot="5400000">
          <a:off x="6336176" y="-726004"/>
          <a:ext cx="667279" cy="7587922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200" kern="1200" dirty="0"/>
            <a:t>Allow for public participation/public comment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200" kern="1200" dirty="0"/>
            <a:t>Absolute compliance with FOIA (TA report twice a year) and business norms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200" kern="1200" dirty="0"/>
            <a:t>Adhering to the charge</a:t>
          </a:r>
        </a:p>
      </dsp:txBody>
      <dsp:txXfrm rot="-5400000">
        <a:off x="2875855" y="2766891"/>
        <a:ext cx="7555348" cy="602131"/>
      </dsp:txXfrm>
    </dsp:sp>
    <dsp:sp modelId="{FBFAE8A4-988E-084D-841D-32D1102309DD}">
      <dsp:nvSpPr>
        <dsp:cNvPr id="0" name=""/>
        <dsp:cNvSpPr/>
      </dsp:nvSpPr>
      <dsp:spPr>
        <a:xfrm>
          <a:off x="0" y="2650907"/>
          <a:ext cx="2824031" cy="83409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43815" rIns="87630" bIns="43815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 dirty="0"/>
            <a:t>Accountabilities</a:t>
          </a:r>
        </a:p>
      </dsp:txBody>
      <dsp:txXfrm>
        <a:off x="40717" y="2691624"/>
        <a:ext cx="2742597" cy="752665"/>
      </dsp:txXfrm>
    </dsp:sp>
    <dsp:sp modelId="{7CB42F4D-21A6-E24A-B4A0-F889E2D92EE2}">
      <dsp:nvSpPr>
        <dsp:cNvPr id="0" name=""/>
        <dsp:cNvSpPr/>
      </dsp:nvSpPr>
      <dsp:spPr>
        <a:xfrm rot="5400000">
          <a:off x="6336176" y="149800"/>
          <a:ext cx="667279" cy="7587922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200" kern="1200" dirty="0"/>
            <a:t>BOS annual renewal of charge (is it still relevant? Should we be sunsetting?</a:t>
          </a:r>
        </a:p>
      </dsp:txBody>
      <dsp:txXfrm rot="-5400000">
        <a:off x="2875855" y="3642695"/>
        <a:ext cx="7555348" cy="602131"/>
      </dsp:txXfrm>
    </dsp:sp>
    <dsp:sp modelId="{01C4727D-EC78-2442-BCFD-B59127DA5868}">
      <dsp:nvSpPr>
        <dsp:cNvPr id="0" name=""/>
        <dsp:cNvSpPr/>
      </dsp:nvSpPr>
      <dsp:spPr>
        <a:xfrm>
          <a:off x="0" y="3526711"/>
          <a:ext cx="2824031" cy="83409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43815" rIns="87630" bIns="43815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 dirty="0"/>
            <a:t>Charge</a:t>
          </a:r>
        </a:p>
      </dsp:txBody>
      <dsp:txXfrm>
        <a:off x="40717" y="3567428"/>
        <a:ext cx="2742597" cy="752665"/>
      </dsp:txXfrm>
    </dsp:sp>
    <dsp:sp modelId="{085FB888-5639-AA48-B8CD-E88F3B215A2E}">
      <dsp:nvSpPr>
        <dsp:cNvPr id="0" name=""/>
        <dsp:cNvSpPr/>
      </dsp:nvSpPr>
      <dsp:spPr>
        <a:xfrm rot="5400000">
          <a:off x="6336176" y="1025604"/>
          <a:ext cx="667279" cy="7587922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200" kern="1200" dirty="0"/>
            <a:t>Interested parties shall have attended a minimum of 2 meetings to be familiar with work and the committee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200" kern="1200" dirty="0"/>
            <a:t>The committee (C&amp;VC) should vet  and nominate candidates </a:t>
          </a:r>
          <a:r>
            <a:rPr lang="en-US" sz="1200" kern="1200" dirty="0">
              <a:solidFill>
                <a:srgbClr val="FF0000"/>
              </a:solidFill>
            </a:rPr>
            <a:t>(for approval by the BOS??)</a:t>
          </a: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US" sz="1100" kern="1200" dirty="0"/>
        </a:p>
      </dsp:txBody>
      <dsp:txXfrm rot="-5400000">
        <a:off x="2875855" y="4518499"/>
        <a:ext cx="7555348" cy="602131"/>
      </dsp:txXfrm>
    </dsp:sp>
    <dsp:sp modelId="{AD13DC65-716A-0D48-8DAE-867440B3450A}">
      <dsp:nvSpPr>
        <dsp:cNvPr id="0" name=""/>
        <dsp:cNvSpPr/>
      </dsp:nvSpPr>
      <dsp:spPr>
        <a:xfrm>
          <a:off x="0" y="4402515"/>
          <a:ext cx="2824031" cy="83409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43815" rIns="87630" bIns="43815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 dirty="0"/>
            <a:t>Vacancies</a:t>
          </a:r>
        </a:p>
      </dsp:txBody>
      <dsp:txXfrm>
        <a:off x="40717" y="4443232"/>
        <a:ext cx="2742597" cy="75266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20674C-DA1D-7047-9007-C6DCB268546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40BF1D6-D194-4A4D-B2B9-B7100AD3167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33086B6-ACD5-394D-9E22-A37A7F1354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EC72E2-007E-5F48-AC32-474DF564B195}" type="datetimeFigureOut">
              <a:rPr lang="en-US" smtClean="0"/>
              <a:t>6/15/23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3B0F43E-F1DC-2545-B862-CF703F8139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B4D9812-BF49-9D49-A927-8427DE95AA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EE144A-1A85-4A4C-ADBC-3B40EC0FA0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28394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DAB4ED-9919-D449-A066-51689C1FC9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BFE50D3-C238-DF4B-8B42-F6082A53024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C70CB6B-B9EA-E240-8675-0DB0279DE9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EC72E2-007E-5F48-AC32-474DF564B195}" type="datetimeFigureOut">
              <a:rPr lang="en-US" smtClean="0"/>
              <a:t>6/15/23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E988D0C-64FD-E646-BFD6-373AEAB54B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9BB9F76-D928-3746-87C6-471DEA77C2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EE144A-1A85-4A4C-ADBC-3B40EC0FA0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92380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A880FFC-B8D9-F84A-B970-66149BBA769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6FF711E-0A6A-7E43-BE6A-E7A544AD879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1E632C7-6F5E-A64D-B09E-5807C6BA71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EC72E2-007E-5F48-AC32-474DF564B195}" type="datetimeFigureOut">
              <a:rPr lang="en-US" smtClean="0"/>
              <a:t>6/15/23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CDC664E-2AC4-9A4F-A812-8C63A1CBBC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179936B-C9AB-454D-97FC-943FEA2D39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EE144A-1A85-4A4C-ADBC-3B40EC0FA0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00515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572694-DA98-1A47-AA4B-1DC6BFB553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8303816-AB4C-ED4E-9ADE-3E43A34DFCE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7D0F8C4-73AE-D945-8DD3-3013BF6B26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EC72E2-007E-5F48-AC32-474DF564B195}" type="datetimeFigureOut">
              <a:rPr lang="en-US" smtClean="0"/>
              <a:t>6/15/23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E025D7E-D22B-8548-8CE2-88B234FE78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C0142E7-6179-3F4F-A203-1A2BE28F6A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EE144A-1A85-4A4C-ADBC-3B40EC0FA0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32794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1F4E2D-E907-9047-9C88-1FB78EA816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638BFC2-A16C-6C4F-AF1E-35CD8F623F6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8700549-7ED8-B647-BF85-D5A4A4A953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EC72E2-007E-5F48-AC32-474DF564B195}" type="datetimeFigureOut">
              <a:rPr lang="en-US" smtClean="0"/>
              <a:t>6/15/23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2E63AA3-7A14-1A4B-936B-623E148C99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CFEA086-3F92-DC4D-91A7-6DF5CBCEF8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EE144A-1A85-4A4C-ADBC-3B40EC0FA0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83035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A9E9D4-D86C-0B4F-A395-8675FDC81F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C550E8-5707-7C4F-867F-EB11D2CC43D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3EB434B-DCB1-9A47-9DDE-4CDA167EF1B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739B08B-18C5-524A-8B0D-EE6F85BA51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EC72E2-007E-5F48-AC32-474DF564B195}" type="datetimeFigureOut">
              <a:rPr lang="en-US" smtClean="0"/>
              <a:t>6/15/23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A0A1804-2ADB-5448-A4F8-CA6AD76D03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52D2791-3BD5-0648-9EE3-ECFEB82D7F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EE144A-1A85-4A4C-ADBC-3B40EC0FA0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78353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5B053A-1EB6-ED47-B55C-B9246267C4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1341F97-50BD-8141-A615-30C5BFFC5CA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89E5A67-B7A7-F04E-9F48-3753166BDA6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0DF6915-D06C-424A-95BF-D622ABCC9B6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310D27B-A5FB-454C-93B2-0A957A732BF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DF4EF5F-97F4-034B-8006-05DFFBED80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EC72E2-007E-5F48-AC32-474DF564B195}" type="datetimeFigureOut">
              <a:rPr lang="en-US" smtClean="0"/>
              <a:t>6/15/23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522823E-7A78-874A-9481-45A3F7AC28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A9CD2B2-333F-5940-91E1-ABDE11591D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EE144A-1A85-4A4C-ADBC-3B40EC0FA0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12558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38E3B0-E414-E74D-AE33-07A56054E3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3D4EDBB-107C-594E-9FE6-3CCADE6163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EC72E2-007E-5F48-AC32-474DF564B195}" type="datetimeFigureOut">
              <a:rPr lang="en-US" smtClean="0"/>
              <a:t>6/15/23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748629E-4A19-1744-8ABE-32E905AB1A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04883B0-6E6A-DB4B-BB9C-0360DD7422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EE144A-1A85-4A4C-ADBC-3B40EC0FA0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77841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2C16C66-969B-784E-A874-A00D59DEE1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EC72E2-007E-5F48-AC32-474DF564B195}" type="datetimeFigureOut">
              <a:rPr lang="en-US" smtClean="0"/>
              <a:t>6/15/23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C6DA2CC-DA65-CB42-A38D-D64DA32E39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FBE7B40-9C97-404B-B28F-A3822B433D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EE144A-1A85-4A4C-ADBC-3B40EC0FA0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60790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3693E1-DB0D-6249-8A3A-0F89728B34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5544D0E-154C-744F-B330-7ABF1CD2F18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EAFD358-A70C-C148-9D2C-3A907641CDF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2E83FF5-9968-6446-B13C-9402D563BB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EC72E2-007E-5F48-AC32-474DF564B195}" type="datetimeFigureOut">
              <a:rPr lang="en-US" smtClean="0"/>
              <a:t>6/15/23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3C82C81-0A58-2249-B0AF-9F1C11887F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EA9C43B-4084-3641-8662-F9BE5F5CCB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EE144A-1A85-4A4C-ADBC-3B40EC0FA0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21735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57A451-B6D7-174B-A5B0-F47998EDAB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8A255AB-BA87-2946-B7CC-9D9C9A249B8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609278B-7BD3-7048-A325-2948841A4C7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9CE66FD-FA10-9345-A91E-847E2C259C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EC72E2-007E-5F48-AC32-474DF564B195}" type="datetimeFigureOut">
              <a:rPr lang="en-US" smtClean="0"/>
              <a:t>6/15/23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8B7070A-1D2F-2745-9A37-A442B03D4E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43967C2-4F74-344F-9166-CA02BD2001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EE144A-1A85-4A4C-ADBC-3B40EC0FA0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63548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030769B-8A84-5046-88E0-E9BDA1A333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6AF762B-A672-1049-8145-A4FD97A7BD8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C841549-B254-184D-A7DC-48DB5745E6C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EC72E2-007E-5F48-AC32-474DF564B195}" type="datetimeFigureOut">
              <a:rPr lang="en-US" smtClean="0"/>
              <a:t>6/15/23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09C8223-7EBF-F84A-A2B2-E17BCB344EC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CC5E2B8-F37E-7244-BE45-3D1DEC89556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EE144A-1A85-4A4C-ADBC-3B40EC0FA0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1460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F0664093-ABAD-B64E-839C-95BC9E1D87E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4800" b="1" dirty="0">
                <a:latin typeface="+mn-lt"/>
              </a:rPr>
              <a:t>Commission and Committee Rationalization Project</a:t>
            </a: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8B1AA853-2854-0647-AAFE-BD0F1A30679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Discussion with the Board of Selectman</a:t>
            </a:r>
          </a:p>
          <a:p>
            <a:endParaRPr lang="en-US" dirty="0"/>
          </a:p>
          <a:p>
            <a:r>
              <a:rPr lang="en-US" dirty="0"/>
              <a:t>June 15, 2023</a:t>
            </a:r>
          </a:p>
        </p:txBody>
      </p:sp>
    </p:spTree>
    <p:extLst>
      <p:ext uri="{BB962C8B-B14F-4D97-AF65-F5344CB8AC3E}">
        <p14:creationId xmlns:p14="http://schemas.microsoft.com/office/powerpoint/2010/main" val="260120408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CD1C0E-B459-92A0-AD98-0A79BD5971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99155"/>
            <a:ext cx="10515600" cy="763764"/>
          </a:xfrm>
        </p:spPr>
        <p:txBody>
          <a:bodyPr>
            <a:normAutofit fontScale="90000"/>
          </a:bodyPr>
          <a:lstStyle/>
          <a:p>
            <a:r>
              <a:rPr lang="en-US" sz="2400" b="1" dirty="0"/>
              <a:t>The TOW needs a </a:t>
            </a:r>
            <a:r>
              <a:rPr lang="en-US" sz="2400" b="1" i="1" u="sng" dirty="0">
                <a:solidFill>
                  <a:schemeClr val="accent1"/>
                </a:solidFill>
              </a:rPr>
              <a:t>Process</a:t>
            </a:r>
            <a:r>
              <a:rPr lang="en-US" sz="2400" b="1" dirty="0"/>
              <a:t> for Committees that both Values the talents of the community and serves the needs of the Town </a:t>
            </a:r>
            <a:br>
              <a:rPr lang="en-US" sz="2400" b="1" dirty="0"/>
            </a:br>
            <a:r>
              <a:rPr lang="en-US" sz="2400" b="1" dirty="0"/>
              <a:t>	</a:t>
            </a:r>
          </a:p>
        </p:txBody>
      </p:sp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5D56DAB6-C0D1-F828-1C73-849886250B5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56245258"/>
              </p:ext>
            </p:extLst>
          </p:nvPr>
        </p:nvGraphicFramePr>
        <p:xfrm>
          <a:off x="838200" y="936978"/>
          <a:ext cx="10515600" cy="523998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2FB38A3F-A4E6-6861-8291-D32A41FB4E4C}"/>
              </a:ext>
            </a:extLst>
          </p:cNvPr>
          <p:cNvSpPr txBox="1"/>
          <p:nvPr/>
        </p:nvSpPr>
        <p:spPr>
          <a:xfrm>
            <a:off x="259644" y="6311900"/>
            <a:ext cx="112888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b="1" dirty="0"/>
              <a:t>We need to spend less time interviewing candidates and more time reviewing their work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84819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EEF962-3B70-09E8-2211-8DC87A0CF2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Scope of Work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3F0C361-D1D8-5423-3CB4-BFD3F1382BE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Review appointed commissions and committees to ensure that the charge, or the work they are commissioned to do is relevant</a:t>
            </a:r>
          </a:p>
          <a:p>
            <a:r>
              <a:rPr lang="en-US" dirty="0"/>
              <a:t>Identify synergies/overlap in existing committees</a:t>
            </a:r>
          </a:p>
          <a:p>
            <a:r>
              <a:rPr lang="en-US" dirty="0"/>
              <a:t>Prepare materials for BOS for discussion and potential rationalization</a:t>
            </a:r>
          </a:p>
          <a:p>
            <a:r>
              <a:rPr lang="en-US" dirty="0"/>
              <a:t>Prepare a volunteer handbook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73051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D2134FE8-CF2D-A64A-B215-1545F08B65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b="1" dirty="0"/>
              <a:t>Commission vs Committee </a:t>
            </a:r>
            <a:br>
              <a:rPr lang="en-US" dirty="0"/>
            </a:br>
            <a:r>
              <a:rPr lang="en-US" sz="2400" b="1" i="1" dirty="0"/>
              <a:t>What’s the Difference?</a:t>
            </a:r>
            <a:endParaRPr lang="en-US" sz="1800" b="1" i="1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42048C2-34D9-F041-AF42-8C9EA0ED0662}"/>
              </a:ext>
            </a:extLst>
          </p:cNvPr>
          <p:cNvSpPr txBox="1"/>
          <p:nvPr/>
        </p:nvSpPr>
        <p:spPr>
          <a:xfrm>
            <a:off x="1063535" y="1738847"/>
            <a:ext cx="4697527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A committee is a group of people appointed by the Board of Selectmen who meet, deliberate and produce a recommendation based specific question or specific advisory need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9FFDC9E-6435-AB46-8B2E-10A281D05C88}"/>
              </a:ext>
            </a:extLst>
          </p:cNvPr>
          <p:cNvSpPr txBox="1"/>
          <p:nvPr/>
        </p:nvSpPr>
        <p:spPr>
          <a:xfrm>
            <a:off x="6587086" y="3466147"/>
            <a:ext cx="44196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dirty="0"/>
              <a:t>A commission is statutorily derived from the Town charter or state, empowered with decision making authority on specific functions on an ongoing basis</a:t>
            </a:r>
          </a:p>
        </p:txBody>
      </p:sp>
      <p:pic>
        <p:nvPicPr>
          <p:cNvPr id="10" name="Graphic 9" descr="Open quotation mark">
            <a:extLst>
              <a:ext uri="{FF2B5EF4-FFF2-40B4-BE49-F238E27FC236}">
                <a16:creationId xmlns:a16="http://schemas.microsoft.com/office/drawing/2014/main" id="{76AE84B7-5D66-6348-B50E-62547313E85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04800" y="1532414"/>
            <a:ext cx="914400" cy="914400"/>
          </a:xfrm>
          <a:prstGeom prst="rect">
            <a:avLst/>
          </a:prstGeom>
        </p:spPr>
      </p:pic>
      <p:pic>
        <p:nvPicPr>
          <p:cNvPr id="14" name="Graphic 13" descr="Closed quotation mark">
            <a:extLst>
              <a:ext uri="{FF2B5EF4-FFF2-40B4-BE49-F238E27FC236}">
                <a16:creationId xmlns:a16="http://schemas.microsoft.com/office/drawing/2014/main" id="{EC12C51D-5327-894A-B1A0-972884C7B37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10800000">
            <a:off x="10896600" y="4645264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692916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CC2CD425-862B-1B65-F9FA-EEC63C0489A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15294" y="0"/>
            <a:ext cx="9961412" cy="6901609"/>
          </a:xfr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F45F266-7347-2467-ACED-2651C9C54BFD}"/>
              </a:ext>
            </a:extLst>
          </p:cNvPr>
          <p:cNvSpPr txBox="1"/>
          <p:nvPr/>
        </p:nvSpPr>
        <p:spPr>
          <a:xfrm rot="16200000">
            <a:off x="-1727721" y="3346614"/>
            <a:ext cx="5127950" cy="52322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Charter</a:t>
            </a:r>
          </a:p>
        </p:txBody>
      </p:sp>
    </p:spTree>
    <p:extLst>
      <p:ext uri="{BB962C8B-B14F-4D97-AF65-F5344CB8AC3E}">
        <p14:creationId xmlns:p14="http://schemas.microsoft.com/office/powerpoint/2010/main" val="424710125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F0F23E-874D-36ED-029B-B42FAFEB3B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AA3D6D77-1A24-FC66-BB16-D8E75FDBA54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b="21723"/>
          <a:stretch/>
        </p:blipFill>
        <p:spPr>
          <a:xfrm>
            <a:off x="385763" y="165101"/>
            <a:ext cx="11806237" cy="6692900"/>
          </a:xfr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10C2140-DA47-7947-8747-E5E49F14BD9D}"/>
              </a:ext>
            </a:extLst>
          </p:cNvPr>
          <p:cNvSpPr txBox="1"/>
          <p:nvPr/>
        </p:nvSpPr>
        <p:spPr>
          <a:xfrm rot="16200000">
            <a:off x="-1992475" y="2775115"/>
            <a:ext cx="4756476" cy="52322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Charter</a:t>
            </a:r>
          </a:p>
        </p:txBody>
      </p:sp>
    </p:spTree>
    <p:extLst>
      <p:ext uri="{BB962C8B-B14F-4D97-AF65-F5344CB8AC3E}">
        <p14:creationId xmlns:p14="http://schemas.microsoft.com/office/powerpoint/2010/main" val="201453729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D47F441C-EFCE-FFBA-9A8C-59BB611AB99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00113" y="354353"/>
            <a:ext cx="10115550" cy="6149294"/>
          </a:xfr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8AADF356-7C4B-994F-F6F1-62D6394E48FA}"/>
              </a:ext>
            </a:extLst>
          </p:cNvPr>
          <p:cNvSpPr txBox="1"/>
          <p:nvPr/>
        </p:nvSpPr>
        <p:spPr>
          <a:xfrm rot="16200000">
            <a:off x="-1727721" y="3346614"/>
            <a:ext cx="5127950" cy="52322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Ordinance</a:t>
            </a:r>
          </a:p>
        </p:txBody>
      </p:sp>
    </p:spTree>
    <p:extLst>
      <p:ext uri="{BB962C8B-B14F-4D97-AF65-F5344CB8AC3E}">
        <p14:creationId xmlns:p14="http://schemas.microsoft.com/office/powerpoint/2010/main" val="68648572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FDD82A47-C5B3-DF14-99E2-57E8C06D82E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73956" y="13968"/>
            <a:ext cx="9844088" cy="6830063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A0BA6DAE-B393-5C20-4BAE-CC20178D439C}"/>
              </a:ext>
            </a:extLst>
          </p:cNvPr>
          <p:cNvSpPr txBox="1"/>
          <p:nvPr/>
        </p:nvSpPr>
        <p:spPr>
          <a:xfrm rot="16200000">
            <a:off x="-1727721" y="3332326"/>
            <a:ext cx="5127950" cy="52322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Board of Selectmen</a:t>
            </a:r>
          </a:p>
        </p:txBody>
      </p:sp>
    </p:spTree>
    <p:extLst>
      <p:ext uri="{BB962C8B-B14F-4D97-AF65-F5344CB8AC3E}">
        <p14:creationId xmlns:p14="http://schemas.microsoft.com/office/powerpoint/2010/main" val="258205639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A3865E86-1430-E9F7-2C98-2D9B5A94ED4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14378" y="75804"/>
            <a:ext cx="10829924" cy="6774423"/>
          </a:xfr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09654011-44EF-1EE7-88A3-C6DEDED182D4}"/>
              </a:ext>
            </a:extLst>
          </p:cNvPr>
          <p:cNvSpPr txBox="1"/>
          <p:nvPr/>
        </p:nvSpPr>
        <p:spPr>
          <a:xfrm rot="16200000">
            <a:off x="-2111207" y="3060864"/>
            <a:ext cx="5127950" cy="52322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Board of Selectmen</a:t>
            </a:r>
          </a:p>
        </p:txBody>
      </p:sp>
    </p:spTree>
    <p:extLst>
      <p:ext uri="{BB962C8B-B14F-4D97-AF65-F5344CB8AC3E}">
        <p14:creationId xmlns:p14="http://schemas.microsoft.com/office/powerpoint/2010/main" val="75911865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FF5607-D513-BB2A-8349-245046D6F2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For consideration and agreement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9316BF8C-120E-694F-C128-7CAEABA634C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9039495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00475410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10411</TotalTime>
  <Words>439</Words>
  <Application>Microsoft Macintosh PowerPoint</Application>
  <PresentationFormat>Widescreen</PresentationFormat>
  <Paragraphs>51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Arial</vt:lpstr>
      <vt:lpstr>Calibri</vt:lpstr>
      <vt:lpstr>Calibri Light</vt:lpstr>
      <vt:lpstr>Office Theme</vt:lpstr>
      <vt:lpstr>Commission and Committee Rationalization Project</vt:lpstr>
      <vt:lpstr>Scope of Work</vt:lpstr>
      <vt:lpstr>Commission vs Committee  What’s the Difference?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For consideration and agreement</vt:lpstr>
      <vt:lpstr>The TOW needs a Process for Committees that both Values the talents of the community and serves the needs of the Town  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Commission vs Committee What’s the Difference?</dc:title>
  <dc:creator>Amy Jenner</dc:creator>
  <cp:lastModifiedBy>Amy Jenner</cp:lastModifiedBy>
  <cp:revision>15</cp:revision>
  <cp:lastPrinted>2023-06-14T17:36:06Z</cp:lastPrinted>
  <dcterms:created xsi:type="dcterms:W3CDTF">2022-04-15T15:21:24Z</dcterms:created>
  <dcterms:modified xsi:type="dcterms:W3CDTF">2023-06-15T18:13:22Z</dcterms:modified>
</cp:coreProperties>
</file>